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1" d="100"/>
          <a:sy n="51" d="100"/>
        </p:scale>
        <p:origin x="120" y="2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4/19/2022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4/19/2022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4/19/2022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4/19/2022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4/19/2022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4/19/2022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4/19/2022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4/19/2022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0.png"/><Relationship Id="rId18" Type="http://schemas.openxmlformats.org/officeDocument/2006/relationships/image" Target="../media/image56.png"/><Relationship Id="rId26" Type="http://schemas.openxmlformats.org/officeDocument/2006/relationships/image" Target="../media/image72.png"/><Relationship Id="rId3" Type="http://schemas.openxmlformats.org/officeDocument/2006/relationships/image" Target="../media/image114.png"/><Relationship Id="rId21" Type="http://schemas.openxmlformats.org/officeDocument/2006/relationships/image" Target="../media/image59.png"/><Relationship Id="rId7" Type="http://schemas.openxmlformats.org/officeDocument/2006/relationships/image" Target="../media/image126.png"/><Relationship Id="rId12" Type="http://schemas.openxmlformats.org/officeDocument/2006/relationships/image" Target="../media/image33.png"/><Relationship Id="rId17" Type="http://schemas.openxmlformats.org/officeDocument/2006/relationships/image" Target="../media/image53.png"/><Relationship Id="rId25" Type="http://schemas.openxmlformats.org/officeDocument/2006/relationships/image" Target="../media/image70.png"/><Relationship Id="rId33" Type="http://schemas.openxmlformats.org/officeDocument/2006/relationships/image" Target="../media/image127.png"/><Relationship Id="rId2" Type="http://schemas.openxmlformats.org/officeDocument/2006/relationships/image" Target="../media/image37.png"/><Relationship Id="rId16" Type="http://schemas.openxmlformats.org/officeDocument/2006/relationships/image" Target="../media/image54.png"/><Relationship Id="rId20" Type="http://schemas.openxmlformats.org/officeDocument/2006/relationships/image" Target="../media/image57.png"/><Relationship Id="rId29" Type="http://schemas.openxmlformats.org/officeDocument/2006/relationships/image" Target="../media/image7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5.png"/><Relationship Id="rId11" Type="http://schemas.openxmlformats.org/officeDocument/2006/relationships/image" Target="../media/image32.png"/><Relationship Id="rId24" Type="http://schemas.openxmlformats.org/officeDocument/2006/relationships/image" Target="../media/image69.png"/><Relationship Id="rId32" Type="http://schemas.openxmlformats.org/officeDocument/2006/relationships/image" Target="../media/image77.png"/><Relationship Id="rId5" Type="http://schemas.openxmlformats.org/officeDocument/2006/relationships/image" Target="../media/image124.png"/><Relationship Id="rId15" Type="http://schemas.openxmlformats.org/officeDocument/2006/relationships/image" Target="../media/image60.png"/><Relationship Id="rId23" Type="http://schemas.openxmlformats.org/officeDocument/2006/relationships/image" Target="../media/image66.png"/><Relationship Id="rId28" Type="http://schemas.openxmlformats.org/officeDocument/2006/relationships/image" Target="../media/image74.png"/><Relationship Id="rId10" Type="http://schemas.openxmlformats.org/officeDocument/2006/relationships/image" Target="../media/image48.png"/><Relationship Id="rId19" Type="http://schemas.openxmlformats.org/officeDocument/2006/relationships/image" Target="../media/image61.png"/><Relationship Id="rId31" Type="http://schemas.openxmlformats.org/officeDocument/2006/relationships/image" Target="../media/image119.png"/><Relationship Id="rId4" Type="http://schemas.openxmlformats.org/officeDocument/2006/relationships/image" Target="../media/image123.png"/><Relationship Id="rId9" Type="http://schemas.openxmlformats.org/officeDocument/2006/relationships/image" Target="../media/image49.png"/><Relationship Id="rId14" Type="http://schemas.openxmlformats.org/officeDocument/2006/relationships/image" Target="../media/image52.png"/><Relationship Id="rId22" Type="http://schemas.openxmlformats.org/officeDocument/2006/relationships/image" Target="../media/image67.png"/><Relationship Id="rId27" Type="http://schemas.openxmlformats.org/officeDocument/2006/relationships/image" Target="../media/image75.png"/><Relationship Id="rId30" Type="http://schemas.openxmlformats.org/officeDocument/2006/relationships/image" Target="../media/image118.png"/><Relationship Id="rId8" Type="http://schemas.openxmlformats.org/officeDocument/2006/relationships/image" Target="../media/image4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13" Type="http://schemas.openxmlformats.org/officeDocument/2006/relationships/image" Target="../media/image136.png"/><Relationship Id="rId3" Type="http://schemas.openxmlformats.org/officeDocument/2006/relationships/image" Target="../media/image114.png"/><Relationship Id="rId7" Type="http://schemas.openxmlformats.org/officeDocument/2006/relationships/image" Target="../media/image65.png"/><Relationship Id="rId12" Type="http://schemas.openxmlformats.org/officeDocument/2006/relationships/image" Target="../media/image135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0.png"/><Relationship Id="rId11" Type="http://schemas.openxmlformats.org/officeDocument/2006/relationships/image" Target="../media/image134.png"/><Relationship Id="rId5" Type="http://schemas.openxmlformats.org/officeDocument/2006/relationships/image" Target="../media/image129.png"/><Relationship Id="rId15" Type="http://schemas.openxmlformats.org/officeDocument/2006/relationships/image" Target="../media/image137.png"/><Relationship Id="rId10" Type="http://schemas.openxmlformats.org/officeDocument/2006/relationships/image" Target="../media/image133.png"/><Relationship Id="rId4" Type="http://schemas.openxmlformats.org/officeDocument/2006/relationships/image" Target="../media/image128.png"/><Relationship Id="rId9" Type="http://schemas.openxmlformats.org/officeDocument/2006/relationships/image" Target="../media/image132.png"/><Relationship Id="rId14" Type="http://schemas.openxmlformats.org/officeDocument/2006/relationships/image" Target="../media/image7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png"/><Relationship Id="rId3" Type="http://schemas.openxmlformats.org/officeDocument/2006/relationships/image" Target="../media/image138.png"/><Relationship Id="rId7" Type="http://schemas.openxmlformats.org/officeDocument/2006/relationships/image" Target="../media/image14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9.png"/><Relationship Id="rId5" Type="http://schemas.openxmlformats.org/officeDocument/2006/relationships/image" Target="../media/image27.png"/><Relationship Id="rId10" Type="http://schemas.openxmlformats.org/officeDocument/2006/relationships/image" Target="../media/image143.png"/><Relationship Id="rId4" Type="http://schemas.openxmlformats.org/officeDocument/2006/relationships/image" Target="../media/image9.png"/><Relationship Id="rId9" Type="http://schemas.openxmlformats.org/officeDocument/2006/relationships/image" Target="../media/image14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144.png"/><Relationship Id="rId7" Type="http://schemas.openxmlformats.org/officeDocument/2006/relationships/image" Target="../media/image14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7.png"/><Relationship Id="rId11" Type="http://schemas.openxmlformats.org/officeDocument/2006/relationships/image" Target="../media/image151.png"/><Relationship Id="rId5" Type="http://schemas.openxmlformats.org/officeDocument/2006/relationships/image" Target="../media/image146.png"/><Relationship Id="rId10" Type="http://schemas.openxmlformats.org/officeDocument/2006/relationships/image" Target="../media/image150.png"/><Relationship Id="rId4" Type="http://schemas.openxmlformats.org/officeDocument/2006/relationships/image" Target="../media/image145.png"/><Relationship Id="rId9" Type="http://schemas.openxmlformats.org/officeDocument/2006/relationships/image" Target="../media/image14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5.png"/><Relationship Id="rId3" Type="http://schemas.openxmlformats.org/officeDocument/2006/relationships/image" Target="../media/image144.png"/><Relationship Id="rId7" Type="http://schemas.openxmlformats.org/officeDocument/2006/relationships/image" Target="../media/image77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4.png"/><Relationship Id="rId5" Type="http://schemas.openxmlformats.org/officeDocument/2006/relationships/image" Target="../media/image153.png"/><Relationship Id="rId4" Type="http://schemas.openxmlformats.org/officeDocument/2006/relationships/image" Target="../media/image152.png"/><Relationship Id="rId9" Type="http://schemas.openxmlformats.org/officeDocument/2006/relationships/image" Target="../media/image15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3" Type="http://schemas.openxmlformats.org/officeDocument/2006/relationships/image" Target="../media/image144.png"/><Relationship Id="rId7" Type="http://schemas.openxmlformats.org/officeDocument/2006/relationships/image" Target="../media/image77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9.png"/><Relationship Id="rId5" Type="http://schemas.openxmlformats.org/officeDocument/2006/relationships/image" Target="../media/image158.png"/><Relationship Id="rId4" Type="http://schemas.openxmlformats.org/officeDocument/2006/relationships/image" Target="../media/image157.png"/><Relationship Id="rId9" Type="http://schemas.openxmlformats.org/officeDocument/2006/relationships/image" Target="../media/image16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144.png"/><Relationship Id="rId7" Type="http://schemas.openxmlformats.org/officeDocument/2006/relationships/image" Target="../media/image165.png"/><Relationship Id="rId12" Type="http://schemas.openxmlformats.org/officeDocument/2006/relationships/image" Target="../media/image169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4.png"/><Relationship Id="rId11" Type="http://schemas.openxmlformats.org/officeDocument/2006/relationships/image" Target="../media/image168.png"/><Relationship Id="rId5" Type="http://schemas.openxmlformats.org/officeDocument/2006/relationships/image" Target="../media/image163.png"/><Relationship Id="rId10" Type="http://schemas.openxmlformats.org/officeDocument/2006/relationships/image" Target="../media/image167.png"/><Relationship Id="rId4" Type="http://schemas.openxmlformats.org/officeDocument/2006/relationships/image" Target="../media/image162.png"/><Relationship Id="rId9" Type="http://schemas.openxmlformats.org/officeDocument/2006/relationships/image" Target="../media/image16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144.png"/><Relationship Id="rId7" Type="http://schemas.openxmlformats.org/officeDocument/2006/relationships/image" Target="../media/image173.png"/><Relationship Id="rId12" Type="http://schemas.openxmlformats.org/officeDocument/2006/relationships/image" Target="../media/image177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2.png"/><Relationship Id="rId11" Type="http://schemas.openxmlformats.org/officeDocument/2006/relationships/image" Target="../media/image176.png"/><Relationship Id="rId5" Type="http://schemas.openxmlformats.org/officeDocument/2006/relationships/image" Target="../media/image171.png"/><Relationship Id="rId10" Type="http://schemas.openxmlformats.org/officeDocument/2006/relationships/image" Target="../media/image175.png"/><Relationship Id="rId4" Type="http://schemas.openxmlformats.org/officeDocument/2006/relationships/image" Target="../media/image170.png"/><Relationship Id="rId9" Type="http://schemas.openxmlformats.org/officeDocument/2006/relationships/image" Target="../media/image17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144.png"/><Relationship Id="rId7" Type="http://schemas.openxmlformats.org/officeDocument/2006/relationships/image" Target="../media/image180.png"/><Relationship Id="rId12" Type="http://schemas.openxmlformats.org/officeDocument/2006/relationships/image" Target="../media/image184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9.png"/><Relationship Id="rId11" Type="http://schemas.openxmlformats.org/officeDocument/2006/relationships/image" Target="../media/image183.png"/><Relationship Id="rId5" Type="http://schemas.openxmlformats.org/officeDocument/2006/relationships/image" Target="../media/image178.png"/><Relationship Id="rId10" Type="http://schemas.openxmlformats.org/officeDocument/2006/relationships/image" Target="../media/image182.png"/><Relationship Id="rId4" Type="http://schemas.openxmlformats.org/officeDocument/2006/relationships/image" Target="../media/image170.png"/><Relationship Id="rId9" Type="http://schemas.openxmlformats.org/officeDocument/2006/relationships/image" Target="../media/image18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185.png"/><Relationship Id="rId7" Type="http://schemas.openxmlformats.org/officeDocument/2006/relationships/image" Target="../media/image188.png"/><Relationship Id="rId12" Type="http://schemas.openxmlformats.org/officeDocument/2006/relationships/image" Target="../media/image19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7.png"/><Relationship Id="rId11" Type="http://schemas.openxmlformats.org/officeDocument/2006/relationships/image" Target="../media/image191.png"/><Relationship Id="rId5" Type="http://schemas.openxmlformats.org/officeDocument/2006/relationships/image" Target="../media/image186.png"/><Relationship Id="rId10" Type="http://schemas.openxmlformats.org/officeDocument/2006/relationships/image" Target="../media/image190.png"/><Relationship Id="rId4" Type="http://schemas.openxmlformats.org/officeDocument/2006/relationships/image" Target="../media/image144.png"/><Relationship Id="rId9" Type="http://schemas.openxmlformats.org/officeDocument/2006/relationships/image" Target="../media/image18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image" Target="../media/image14.png"/><Relationship Id="rId16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5" Type="http://schemas.openxmlformats.org/officeDocument/2006/relationships/image" Target="../media/image2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Relationship Id="rId14" Type="http://schemas.openxmlformats.org/officeDocument/2006/relationships/image" Target="../media/image26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11" Type="http://schemas.openxmlformats.org/officeDocument/2006/relationships/image" Target="../media/image186.png"/><Relationship Id="rId5" Type="http://schemas.openxmlformats.org/officeDocument/2006/relationships/image" Target="../media/image32.png"/><Relationship Id="rId10" Type="http://schemas.openxmlformats.org/officeDocument/2006/relationships/image" Target="../media/image195.png"/><Relationship Id="rId4" Type="http://schemas.openxmlformats.org/officeDocument/2006/relationships/image" Target="../media/image193.png"/><Relationship Id="rId9" Type="http://schemas.openxmlformats.org/officeDocument/2006/relationships/image" Target="../media/image19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0.png"/><Relationship Id="rId13" Type="http://schemas.openxmlformats.org/officeDocument/2006/relationships/image" Target="../media/image205.png"/><Relationship Id="rId3" Type="http://schemas.openxmlformats.org/officeDocument/2006/relationships/image" Target="../media/image196.png"/><Relationship Id="rId7" Type="http://schemas.openxmlformats.org/officeDocument/2006/relationships/image" Target="../media/image199.png"/><Relationship Id="rId12" Type="http://schemas.openxmlformats.org/officeDocument/2006/relationships/image" Target="../media/image204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8.png"/><Relationship Id="rId11" Type="http://schemas.openxmlformats.org/officeDocument/2006/relationships/image" Target="../media/image203.png"/><Relationship Id="rId5" Type="http://schemas.openxmlformats.org/officeDocument/2006/relationships/image" Target="../media/image77.png"/><Relationship Id="rId10" Type="http://schemas.openxmlformats.org/officeDocument/2006/relationships/image" Target="../media/image202.png"/><Relationship Id="rId4" Type="http://schemas.openxmlformats.org/officeDocument/2006/relationships/image" Target="../media/image197.png"/><Relationship Id="rId9" Type="http://schemas.openxmlformats.org/officeDocument/2006/relationships/image" Target="../media/image20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206.png"/><Relationship Id="rId7" Type="http://schemas.openxmlformats.org/officeDocument/2006/relationships/image" Target="../media/image209.png"/><Relationship Id="rId12" Type="http://schemas.openxmlformats.org/officeDocument/2006/relationships/image" Target="../media/image213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8.png"/><Relationship Id="rId11" Type="http://schemas.openxmlformats.org/officeDocument/2006/relationships/image" Target="../media/image212.png"/><Relationship Id="rId5" Type="http://schemas.openxmlformats.org/officeDocument/2006/relationships/image" Target="../media/image207.png"/><Relationship Id="rId10" Type="http://schemas.openxmlformats.org/officeDocument/2006/relationships/image" Target="../media/image211.png"/><Relationship Id="rId4" Type="http://schemas.openxmlformats.org/officeDocument/2006/relationships/image" Target="../media/image196.png"/><Relationship Id="rId9" Type="http://schemas.openxmlformats.org/officeDocument/2006/relationships/image" Target="../media/image21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6.png"/><Relationship Id="rId3" Type="http://schemas.openxmlformats.org/officeDocument/2006/relationships/image" Target="../media/image196.png"/><Relationship Id="rId7" Type="http://schemas.openxmlformats.org/officeDocument/2006/relationships/image" Target="../media/image77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5.png"/><Relationship Id="rId5" Type="http://schemas.openxmlformats.org/officeDocument/2006/relationships/image" Target="../media/image214.png"/><Relationship Id="rId10" Type="http://schemas.openxmlformats.org/officeDocument/2006/relationships/image" Target="../media/image218.png"/><Relationship Id="rId4" Type="http://schemas.openxmlformats.org/officeDocument/2006/relationships/image" Target="../media/image207.png"/><Relationship Id="rId9" Type="http://schemas.openxmlformats.org/officeDocument/2006/relationships/image" Target="../media/image21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1.png"/><Relationship Id="rId3" Type="http://schemas.openxmlformats.org/officeDocument/2006/relationships/image" Target="../media/image196.png"/><Relationship Id="rId7" Type="http://schemas.openxmlformats.org/officeDocument/2006/relationships/image" Target="../media/image77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0.png"/><Relationship Id="rId5" Type="http://schemas.openxmlformats.org/officeDocument/2006/relationships/image" Target="../media/image219.png"/><Relationship Id="rId4" Type="http://schemas.openxmlformats.org/officeDocument/2006/relationships/image" Target="../media/image207.png"/><Relationship Id="rId9" Type="http://schemas.openxmlformats.org/officeDocument/2006/relationships/image" Target="../media/image22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9.png"/><Relationship Id="rId3" Type="http://schemas.openxmlformats.org/officeDocument/2006/relationships/image" Target="../media/image224.png"/><Relationship Id="rId7" Type="http://schemas.openxmlformats.org/officeDocument/2006/relationships/image" Target="../media/image228.png"/><Relationship Id="rId12" Type="http://schemas.openxmlformats.org/officeDocument/2006/relationships/image" Target="../media/image27.png"/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7.png"/><Relationship Id="rId11" Type="http://schemas.openxmlformats.org/officeDocument/2006/relationships/image" Target="../media/image232.png"/><Relationship Id="rId5" Type="http://schemas.openxmlformats.org/officeDocument/2006/relationships/image" Target="../media/image226.png"/><Relationship Id="rId10" Type="http://schemas.openxmlformats.org/officeDocument/2006/relationships/image" Target="../media/image231.png"/><Relationship Id="rId4" Type="http://schemas.openxmlformats.org/officeDocument/2006/relationships/image" Target="../media/image225.png"/><Relationship Id="rId9" Type="http://schemas.openxmlformats.org/officeDocument/2006/relationships/image" Target="../media/image23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8.png"/><Relationship Id="rId18" Type="http://schemas.openxmlformats.org/officeDocument/2006/relationships/image" Target="../media/image51.png"/><Relationship Id="rId26" Type="http://schemas.openxmlformats.org/officeDocument/2006/relationships/image" Target="../media/image59.png"/><Relationship Id="rId39" Type="http://schemas.openxmlformats.org/officeDocument/2006/relationships/image" Target="../media/image72.png"/><Relationship Id="rId21" Type="http://schemas.openxmlformats.org/officeDocument/2006/relationships/image" Target="../media/image54.png"/><Relationship Id="rId34" Type="http://schemas.openxmlformats.org/officeDocument/2006/relationships/image" Target="../media/image67.png"/><Relationship Id="rId42" Type="http://schemas.openxmlformats.org/officeDocument/2006/relationships/image" Target="../media/image75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6" Type="http://schemas.openxmlformats.org/officeDocument/2006/relationships/image" Target="../media/image33.png"/><Relationship Id="rId29" Type="http://schemas.openxmlformats.org/officeDocument/2006/relationships/image" Target="../media/image6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24" Type="http://schemas.openxmlformats.org/officeDocument/2006/relationships/image" Target="../media/image57.png"/><Relationship Id="rId32" Type="http://schemas.openxmlformats.org/officeDocument/2006/relationships/image" Target="../media/image65.png"/><Relationship Id="rId37" Type="http://schemas.openxmlformats.org/officeDocument/2006/relationships/image" Target="../media/image70.png"/><Relationship Id="rId40" Type="http://schemas.openxmlformats.org/officeDocument/2006/relationships/image" Target="../media/image73.png"/><Relationship Id="rId45" Type="http://schemas.openxmlformats.org/officeDocument/2006/relationships/image" Target="../media/image78.png"/><Relationship Id="rId5" Type="http://schemas.openxmlformats.org/officeDocument/2006/relationships/image" Target="../media/image40.png"/><Relationship Id="rId15" Type="http://schemas.openxmlformats.org/officeDocument/2006/relationships/image" Target="../media/image32.png"/><Relationship Id="rId23" Type="http://schemas.openxmlformats.org/officeDocument/2006/relationships/image" Target="../media/image56.png"/><Relationship Id="rId28" Type="http://schemas.openxmlformats.org/officeDocument/2006/relationships/image" Target="../media/image61.png"/><Relationship Id="rId36" Type="http://schemas.openxmlformats.org/officeDocument/2006/relationships/image" Target="../media/image69.png"/><Relationship Id="rId10" Type="http://schemas.openxmlformats.org/officeDocument/2006/relationships/image" Target="../media/image45.png"/><Relationship Id="rId19" Type="http://schemas.openxmlformats.org/officeDocument/2006/relationships/image" Target="../media/image52.png"/><Relationship Id="rId31" Type="http://schemas.openxmlformats.org/officeDocument/2006/relationships/image" Target="../media/image64.png"/><Relationship Id="rId44" Type="http://schemas.openxmlformats.org/officeDocument/2006/relationships/image" Target="../media/image77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Relationship Id="rId14" Type="http://schemas.openxmlformats.org/officeDocument/2006/relationships/image" Target="../media/image49.png"/><Relationship Id="rId22" Type="http://schemas.openxmlformats.org/officeDocument/2006/relationships/image" Target="../media/image55.png"/><Relationship Id="rId27" Type="http://schemas.openxmlformats.org/officeDocument/2006/relationships/image" Target="../media/image60.png"/><Relationship Id="rId30" Type="http://schemas.openxmlformats.org/officeDocument/2006/relationships/image" Target="../media/image63.png"/><Relationship Id="rId35" Type="http://schemas.openxmlformats.org/officeDocument/2006/relationships/image" Target="../media/image68.png"/><Relationship Id="rId43" Type="http://schemas.openxmlformats.org/officeDocument/2006/relationships/image" Target="../media/image76.png"/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12" Type="http://schemas.openxmlformats.org/officeDocument/2006/relationships/image" Target="../media/image47.png"/><Relationship Id="rId17" Type="http://schemas.openxmlformats.org/officeDocument/2006/relationships/image" Target="../media/image50.png"/><Relationship Id="rId25" Type="http://schemas.openxmlformats.org/officeDocument/2006/relationships/image" Target="../media/image58.png"/><Relationship Id="rId33" Type="http://schemas.openxmlformats.org/officeDocument/2006/relationships/image" Target="../media/image66.png"/><Relationship Id="rId38" Type="http://schemas.openxmlformats.org/officeDocument/2006/relationships/image" Target="../media/image71.png"/><Relationship Id="rId20" Type="http://schemas.openxmlformats.org/officeDocument/2006/relationships/image" Target="../media/image53.png"/><Relationship Id="rId41" Type="http://schemas.openxmlformats.org/officeDocument/2006/relationships/image" Target="../media/image74.png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5.png"/><Relationship Id="rId18" Type="http://schemas.openxmlformats.org/officeDocument/2006/relationships/image" Target="../media/image32.png"/><Relationship Id="rId26" Type="http://schemas.openxmlformats.org/officeDocument/2006/relationships/image" Target="../media/image58.png"/><Relationship Id="rId39" Type="http://schemas.openxmlformats.org/officeDocument/2006/relationships/image" Target="../media/image71.png"/><Relationship Id="rId21" Type="http://schemas.openxmlformats.org/officeDocument/2006/relationships/image" Target="../media/image83.png"/><Relationship Id="rId34" Type="http://schemas.openxmlformats.org/officeDocument/2006/relationships/image" Target="../media/image66.png"/><Relationship Id="rId42" Type="http://schemas.openxmlformats.org/officeDocument/2006/relationships/image" Target="../media/image73.png"/><Relationship Id="rId47" Type="http://schemas.openxmlformats.org/officeDocument/2006/relationships/image" Target="../media/image86.png"/><Relationship Id="rId50" Type="http://schemas.openxmlformats.org/officeDocument/2006/relationships/image" Target="../media/image89.png"/><Relationship Id="rId55" Type="http://schemas.openxmlformats.org/officeDocument/2006/relationships/image" Target="../media/image94.png"/><Relationship Id="rId7" Type="http://schemas.openxmlformats.org/officeDocument/2006/relationships/image" Target="../media/image81.png"/><Relationship Id="rId2" Type="http://schemas.openxmlformats.org/officeDocument/2006/relationships/image" Target="../media/image37.png"/><Relationship Id="rId16" Type="http://schemas.openxmlformats.org/officeDocument/2006/relationships/image" Target="../media/image48.png"/><Relationship Id="rId29" Type="http://schemas.openxmlformats.org/officeDocument/2006/relationships/image" Target="../media/image61.png"/><Relationship Id="rId11" Type="http://schemas.openxmlformats.org/officeDocument/2006/relationships/image" Target="../media/image43.png"/><Relationship Id="rId24" Type="http://schemas.openxmlformats.org/officeDocument/2006/relationships/image" Target="../media/image56.png"/><Relationship Id="rId32" Type="http://schemas.openxmlformats.org/officeDocument/2006/relationships/image" Target="../media/image64.png"/><Relationship Id="rId37" Type="http://schemas.openxmlformats.org/officeDocument/2006/relationships/image" Target="../media/image69.png"/><Relationship Id="rId40" Type="http://schemas.openxmlformats.org/officeDocument/2006/relationships/image" Target="../media/image72.png"/><Relationship Id="rId45" Type="http://schemas.openxmlformats.org/officeDocument/2006/relationships/image" Target="../media/image76.png"/><Relationship Id="rId53" Type="http://schemas.openxmlformats.org/officeDocument/2006/relationships/image" Target="../media/image92.png"/><Relationship Id="rId58" Type="http://schemas.openxmlformats.org/officeDocument/2006/relationships/image" Target="../media/image97.png"/><Relationship Id="rId5" Type="http://schemas.openxmlformats.org/officeDocument/2006/relationships/image" Target="../media/image52.png"/><Relationship Id="rId61" Type="http://schemas.openxmlformats.org/officeDocument/2006/relationships/image" Target="../media/image51.png"/><Relationship Id="rId19" Type="http://schemas.openxmlformats.org/officeDocument/2006/relationships/image" Target="../media/image33.png"/><Relationship Id="rId14" Type="http://schemas.openxmlformats.org/officeDocument/2006/relationships/image" Target="../media/image46.png"/><Relationship Id="rId22" Type="http://schemas.openxmlformats.org/officeDocument/2006/relationships/image" Target="../media/image54.png"/><Relationship Id="rId27" Type="http://schemas.openxmlformats.org/officeDocument/2006/relationships/image" Target="../media/image59.png"/><Relationship Id="rId30" Type="http://schemas.openxmlformats.org/officeDocument/2006/relationships/image" Target="../media/image62.png"/><Relationship Id="rId35" Type="http://schemas.openxmlformats.org/officeDocument/2006/relationships/image" Target="../media/image67.png"/><Relationship Id="rId43" Type="http://schemas.openxmlformats.org/officeDocument/2006/relationships/image" Target="../media/image75.png"/><Relationship Id="rId48" Type="http://schemas.openxmlformats.org/officeDocument/2006/relationships/image" Target="../media/image87.png"/><Relationship Id="rId56" Type="http://schemas.openxmlformats.org/officeDocument/2006/relationships/image" Target="../media/image95.png"/><Relationship Id="rId8" Type="http://schemas.openxmlformats.org/officeDocument/2006/relationships/image" Target="../media/image40.png"/><Relationship Id="rId51" Type="http://schemas.openxmlformats.org/officeDocument/2006/relationships/image" Target="../media/image90.png"/><Relationship Id="rId3" Type="http://schemas.openxmlformats.org/officeDocument/2006/relationships/image" Target="../media/image53.png"/><Relationship Id="rId12" Type="http://schemas.openxmlformats.org/officeDocument/2006/relationships/image" Target="../media/image44.png"/><Relationship Id="rId17" Type="http://schemas.openxmlformats.org/officeDocument/2006/relationships/image" Target="../media/image49.png"/><Relationship Id="rId25" Type="http://schemas.openxmlformats.org/officeDocument/2006/relationships/image" Target="../media/image57.png"/><Relationship Id="rId33" Type="http://schemas.openxmlformats.org/officeDocument/2006/relationships/image" Target="../media/image65.png"/><Relationship Id="rId38" Type="http://schemas.openxmlformats.org/officeDocument/2006/relationships/image" Target="../media/image70.png"/><Relationship Id="rId46" Type="http://schemas.openxmlformats.org/officeDocument/2006/relationships/image" Target="../media/image85.png"/><Relationship Id="rId59" Type="http://schemas.openxmlformats.org/officeDocument/2006/relationships/image" Target="../media/image77.png"/><Relationship Id="rId20" Type="http://schemas.openxmlformats.org/officeDocument/2006/relationships/image" Target="../media/image50.png"/><Relationship Id="rId41" Type="http://schemas.openxmlformats.org/officeDocument/2006/relationships/image" Target="../media/image84.png"/><Relationship Id="rId54" Type="http://schemas.openxmlformats.org/officeDocument/2006/relationships/image" Target="../media/image9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png"/><Relationship Id="rId15" Type="http://schemas.openxmlformats.org/officeDocument/2006/relationships/image" Target="../media/image47.png"/><Relationship Id="rId23" Type="http://schemas.openxmlformats.org/officeDocument/2006/relationships/image" Target="../media/image55.png"/><Relationship Id="rId28" Type="http://schemas.openxmlformats.org/officeDocument/2006/relationships/image" Target="../media/image60.png"/><Relationship Id="rId36" Type="http://schemas.openxmlformats.org/officeDocument/2006/relationships/image" Target="../media/image68.png"/><Relationship Id="rId49" Type="http://schemas.openxmlformats.org/officeDocument/2006/relationships/image" Target="../media/image88.png"/><Relationship Id="rId57" Type="http://schemas.openxmlformats.org/officeDocument/2006/relationships/image" Target="../media/image96.png"/><Relationship Id="rId10" Type="http://schemas.openxmlformats.org/officeDocument/2006/relationships/image" Target="../media/image82.png"/><Relationship Id="rId31" Type="http://schemas.openxmlformats.org/officeDocument/2006/relationships/image" Target="../media/image63.png"/><Relationship Id="rId44" Type="http://schemas.openxmlformats.org/officeDocument/2006/relationships/image" Target="../media/image74.png"/><Relationship Id="rId52" Type="http://schemas.openxmlformats.org/officeDocument/2006/relationships/image" Target="../media/image91.png"/><Relationship Id="rId60" Type="http://schemas.openxmlformats.org/officeDocument/2006/relationships/image" Target="../media/image98.png"/><Relationship Id="rId4" Type="http://schemas.openxmlformats.org/officeDocument/2006/relationships/image" Target="../media/image79.png"/><Relationship Id="rId9" Type="http://schemas.openxmlformats.org/officeDocument/2006/relationships/image" Target="../media/image41.png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6.png"/><Relationship Id="rId18" Type="http://schemas.openxmlformats.org/officeDocument/2006/relationships/image" Target="../media/image33.png"/><Relationship Id="rId26" Type="http://schemas.openxmlformats.org/officeDocument/2006/relationships/image" Target="../media/image57.png"/><Relationship Id="rId39" Type="http://schemas.openxmlformats.org/officeDocument/2006/relationships/image" Target="../media/image70.png"/><Relationship Id="rId21" Type="http://schemas.openxmlformats.org/officeDocument/2006/relationships/image" Target="../media/image52.png"/><Relationship Id="rId34" Type="http://schemas.openxmlformats.org/officeDocument/2006/relationships/image" Target="../media/image65.png"/><Relationship Id="rId42" Type="http://schemas.openxmlformats.org/officeDocument/2006/relationships/image" Target="../media/image73.png"/><Relationship Id="rId47" Type="http://schemas.openxmlformats.org/officeDocument/2006/relationships/image" Target="../media/image102.png"/><Relationship Id="rId50" Type="http://schemas.openxmlformats.org/officeDocument/2006/relationships/image" Target="../media/image105.png"/><Relationship Id="rId55" Type="http://schemas.openxmlformats.org/officeDocument/2006/relationships/image" Target="../media/image110.png"/><Relationship Id="rId7" Type="http://schemas.openxmlformats.org/officeDocument/2006/relationships/image" Target="../media/image40.png"/><Relationship Id="rId2" Type="http://schemas.openxmlformats.org/officeDocument/2006/relationships/image" Target="../media/image37.png"/><Relationship Id="rId16" Type="http://schemas.openxmlformats.org/officeDocument/2006/relationships/image" Target="../media/image49.png"/><Relationship Id="rId29" Type="http://schemas.openxmlformats.org/officeDocument/2006/relationships/image" Target="../media/image60.png"/><Relationship Id="rId11" Type="http://schemas.openxmlformats.org/officeDocument/2006/relationships/image" Target="../media/image44.png"/><Relationship Id="rId24" Type="http://schemas.openxmlformats.org/officeDocument/2006/relationships/image" Target="../media/image55.png"/><Relationship Id="rId32" Type="http://schemas.openxmlformats.org/officeDocument/2006/relationships/image" Target="../media/image63.png"/><Relationship Id="rId37" Type="http://schemas.openxmlformats.org/officeDocument/2006/relationships/image" Target="../media/image68.png"/><Relationship Id="rId40" Type="http://schemas.openxmlformats.org/officeDocument/2006/relationships/image" Target="../media/image71.png"/><Relationship Id="rId45" Type="http://schemas.openxmlformats.org/officeDocument/2006/relationships/image" Target="../media/image76.png"/><Relationship Id="rId53" Type="http://schemas.openxmlformats.org/officeDocument/2006/relationships/image" Target="../media/image108.png"/><Relationship Id="rId5" Type="http://schemas.openxmlformats.org/officeDocument/2006/relationships/image" Target="../media/image80.png"/><Relationship Id="rId19" Type="http://schemas.openxmlformats.org/officeDocument/2006/relationships/image" Target="../media/image50.png"/><Relationship Id="rId4" Type="http://schemas.openxmlformats.org/officeDocument/2006/relationships/image" Target="../media/image99.png"/><Relationship Id="rId9" Type="http://schemas.openxmlformats.org/officeDocument/2006/relationships/image" Target="../media/image100.png"/><Relationship Id="rId14" Type="http://schemas.openxmlformats.org/officeDocument/2006/relationships/image" Target="../media/image47.png"/><Relationship Id="rId22" Type="http://schemas.openxmlformats.org/officeDocument/2006/relationships/image" Target="../media/image53.png"/><Relationship Id="rId27" Type="http://schemas.openxmlformats.org/officeDocument/2006/relationships/image" Target="../media/image58.png"/><Relationship Id="rId30" Type="http://schemas.openxmlformats.org/officeDocument/2006/relationships/image" Target="../media/image61.png"/><Relationship Id="rId35" Type="http://schemas.openxmlformats.org/officeDocument/2006/relationships/image" Target="../media/image66.png"/><Relationship Id="rId43" Type="http://schemas.openxmlformats.org/officeDocument/2006/relationships/image" Target="../media/image74.png"/><Relationship Id="rId48" Type="http://schemas.openxmlformats.org/officeDocument/2006/relationships/image" Target="../media/image103.png"/><Relationship Id="rId56" Type="http://schemas.openxmlformats.org/officeDocument/2006/relationships/image" Target="../media/image77.png"/><Relationship Id="rId8" Type="http://schemas.openxmlformats.org/officeDocument/2006/relationships/image" Target="../media/image41.png"/><Relationship Id="rId51" Type="http://schemas.openxmlformats.org/officeDocument/2006/relationships/image" Target="../media/image106.png"/><Relationship Id="rId3" Type="http://schemas.openxmlformats.org/officeDocument/2006/relationships/image" Target="../media/image79.png"/><Relationship Id="rId12" Type="http://schemas.openxmlformats.org/officeDocument/2006/relationships/image" Target="../media/image45.png"/><Relationship Id="rId17" Type="http://schemas.openxmlformats.org/officeDocument/2006/relationships/image" Target="../media/image32.png"/><Relationship Id="rId25" Type="http://schemas.openxmlformats.org/officeDocument/2006/relationships/image" Target="../media/image56.png"/><Relationship Id="rId33" Type="http://schemas.openxmlformats.org/officeDocument/2006/relationships/image" Target="../media/image64.png"/><Relationship Id="rId38" Type="http://schemas.openxmlformats.org/officeDocument/2006/relationships/image" Target="../media/image69.png"/><Relationship Id="rId46" Type="http://schemas.openxmlformats.org/officeDocument/2006/relationships/image" Target="../media/image101.png"/><Relationship Id="rId20" Type="http://schemas.openxmlformats.org/officeDocument/2006/relationships/image" Target="../media/image51.png"/><Relationship Id="rId41" Type="http://schemas.openxmlformats.org/officeDocument/2006/relationships/image" Target="../media/image72.png"/><Relationship Id="rId54" Type="http://schemas.openxmlformats.org/officeDocument/2006/relationships/image" Target="../media/image10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1.png"/><Relationship Id="rId15" Type="http://schemas.openxmlformats.org/officeDocument/2006/relationships/image" Target="../media/image48.png"/><Relationship Id="rId23" Type="http://schemas.openxmlformats.org/officeDocument/2006/relationships/image" Target="../media/image54.png"/><Relationship Id="rId28" Type="http://schemas.openxmlformats.org/officeDocument/2006/relationships/image" Target="../media/image59.png"/><Relationship Id="rId36" Type="http://schemas.openxmlformats.org/officeDocument/2006/relationships/image" Target="../media/image67.png"/><Relationship Id="rId49" Type="http://schemas.openxmlformats.org/officeDocument/2006/relationships/image" Target="../media/image104.png"/><Relationship Id="rId57" Type="http://schemas.openxmlformats.org/officeDocument/2006/relationships/image" Target="../media/image111.png"/><Relationship Id="rId10" Type="http://schemas.openxmlformats.org/officeDocument/2006/relationships/image" Target="../media/image43.png"/><Relationship Id="rId31" Type="http://schemas.openxmlformats.org/officeDocument/2006/relationships/image" Target="../media/image62.png"/><Relationship Id="rId44" Type="http://schemas.openxmlformats.org/officeDocument/2006/relationships/image" Target="../media/image75.png"/><Relationship Id="rId52" Type="http://schemas.openxmlformats.org/officeDocument/2006/relationships/image" Target="../media/image10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11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2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1.png"/><Relationship Id="rId18" Type="http://schemas.openxmlformats.org/officeDocument/2006/relationships/image" Target="../media/image57.png"/><Relationship Id="rId26" Type="http://schemas.openxmlformats.org/officeDocument/2006/relationships/image" Target="../media/image71.png"/><Relationship Id="rId3" Type="http://schemas.openxmlformats.org/officeDocument/2006/relationships/image" Target="../media/image114.png"/><Relationship Id="rId21" Type="http://schemas.openxmlformats.org/officeDocument/2006/relationships/image" Target="../media/image60.png"/><Relationship Id="rId34" Type="http://schemas.openxmlformats.org/officeDocument/2006/relationships/image" Target="../media/image120.png"/><Relationship Id="rId7" Type="http://schemas.openxmlformats.org/officeDocument/2006/relationships/image" Target="../media/image44.png"/><Relationship Id="rId12" Type="http://schemas.openxmlformats.org/officeDocument/2006/relationships/image" Target="../media/image49.png"/><Relationship Id="rId17" Type="http://schemas.openxmlformats.org/officeDocument/2006/relationships/image" Target="../media/image56.png"/><Relationship Id="rId25" Type="http://schemas.openxmlformats.org/officeDocument/2006/relationships/image" Target="../media/image70.png"/><Relationship Id="rId33" Type="http://schemas.openxmlformats.org/officeDocument/2006/relationships/image" Target="../media/image119.png"/><Relationship Id="rId2" Type="http://schemas.openxmlformats.org/officeDocument/2006/relationships/image" Target="../media/image37.png"/><Relationship Id="rId16" Type="http://schemas.openxmlformats.org/officeDocument/2006/relationships/image" Target="../media/image116.png"/><Relationship Id="rId20" Type="http://schemas.openxmlformats.org/officeDocument/2006/relationships/image" Target="../media/image59.png"/><Relationship Id="rId29" Type="http://schemas.openxmlformats.org/officeDocument/2006/relationships/image" Target="../media/image7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11" Type="http://schemas.openxmlformats.org/officeDocument/2006/relationships/image" Target="../media/image48.png"/><Relationship Id="rId24" Type="http://schemas.openxmlformats.org/officeDocument/2006/relationships/image" Target="../media/image68.png"/><Relationship Id="rId32" Type="http://schemas.openxmlformats.org/officeDocument/2006/relationships/image" Target="../media/image118.png"/><Relationship Id="rId5" Type="http://schemas.openxmlformats.org/officeDocument/2006/relationships/image" Target="../media/image41.png"/><Relationship Id="rId15" Type="http://schemas.openxmlformats.org/officeDocument/2006/relationships/image" Target="../media/image54.png"/><Relationship Id="rId23" Type="http://schemas.openxmlformats.org/officeDocument/2006/relationships/image" Target="../media/image67.png"/><Relationship Id="rId28" Type="http://schemas.openxmlformats.org/officeDocument/2006/relationships/image" Target="../media/image73.png"/><Relationship Id="rId36" Type="http://schemas.openxmlformats.org/officeDocument/2006/relationships/image" Target="../media/image121.png"/><Relationship Id="rId10" Type="http://schemas.openxmlformats.org/officeDocument/2006/relationships/image" Target="../media/image47.png"/><Relationship Id="rId19" Type="http://schemas.openxmlformats.org/officeDocument/2006/relationships/image" Target="../media/image58.png"/><Relationship Id="rId31" Type="http://schemas.openxmlformats.org/officeDocument/2006/relationships/image" Target="../media/image117.png"/><Relationship Id="rId4" Type="http://schemas.openxmlformats.org/officeDocument/2006/relationships/image" Target="../media/image115.png"/><Relationship Id="rId9" Type="http://schemas.openxmlformats.org/officeDocument/2006/relationships/image" Target="../media/image46.png"/><Relationship Id="rId14" Type="http://schemas.openxmlformats.org/officeDocument/2006/relationships/image" Target="../media/image53.png"/><Relationship Id="rId22" Type="http://schemas.openxmlformats.org/officeDocument/2006/relationships/image" Target="../media/image66.png"/><Relationship Id="rId27" Type="http://schemas.openxmlformats.org/officeDocument/2006/relationships/image" Target="../media/image72.png"/><Relationship Id="rId30" Type="http://schemas.openxmlformats.org/officeDocument/2006/relationships/image" Target="../media/image75.png"/><Relationship Id="rId35" Type="http://schemas.openxmlformats.org/officeDocument/2006/relationships/image" Target="../media/image77.png"/><Relationship Id="rId8" Type="http://schemas.openxmlformats.org/officeDocument/2006/relationships/image" Target="../media/image4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122.png"/><Relationship Id="rId4" Type="http://schemas.openxmlformats.org/officeDocument/2006/relationships/image" Target="../media/image1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4850168"/>
            <a:ext cx="18285714" cy="5510019"/>
            <a:chOff x="0" y="4850168"/>
            <a:chExt cx="18285714" cy="55100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4850168"/>
              <a:ext cx="18285714" cy="551001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067961" y="3412295"/>
            <a:ext cx="6321252" cy="139128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493367" y="2008605"/>
            <a:ext cx="1044934" cy="65674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073719" y="2174122"/>
            <a:ext cx="326281" cy="1970059"/>
            <a:chOff x="3073719" y="2174122"/>
            <a:chExt cx="326281" cy="1970059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3104373" y="2317460"/>
              <a:ext cx="23687" cy="1790476"/>
              <a:chOff x="3104373" y="2317460"/>
              <a:chExt cx="23687" cy="1790476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21600000">
                <a:off x="3104373" y="2317460"/>
                <a:ext cx="23687" cy="1790476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3073719" y="2268141"/>
              <a:ext cx="84997" cy="84997"/>
              <a:chOff x="3073719" y="2268141"/>
              <a:chExt cx="84997" cy="84997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6200000">
                <a:off x="3073719" y="2268141"/>
                <a:ext cx="84997" cy="84997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3080177" y="4072100"/>
              <a:ext cx="72081" cy="72081"/>
              <a:chOff x="3080177" y="4072100"/>
              <a:chExt cx="72081" cy="72081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080177" y="4072100"/>
                <a:ext cx="72081" cy="72081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3246265" y="2174122"/>
              <a:ext cx="23687" cy="283783"/>
              <a:chOff x="3246265" y="2174122"/>
              <a:chExt cx="23687" cy="283783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16200000">
                <a:off x="3246265" y="2174122"/>
                <a:ext cx="23687" cy="283783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3116217" y="4098413"/>
              <a:ext cx="283783" cy="23687"/>
              <a:chOff x="3116217" y="4098413"/>
              <a:chExt cx="283783" cy="23687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5400000">
                <a:off x="3246265" y="3968365"/>
                <a:ext cx="23687" cy="283783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4500904" y="2136567"/>
            <a:ext cx="10866928" cy="2014112"/>
            <a:chOff x="4500904" y="2136567"/>
            <a:chExt cx="10866928" cy="2014112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9821148" y="-3016074"/>
              <a:ext cx="23687" cy="10664175"/>
              <a:chOff x="9821148" y="-3016074"/>
              <a:chExt cx="23687" cy="10664175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16200000">
                <a:off x="9821148" y="-3016074"/>
                <a:ext cx="23687" cy="10664175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5055455" y="2136567"/>
              <a:ext cx="312377" cy="270532"/>
              <a:chOff x="15055455" y="2136567"/>
              <a:chExt cx="312377" cy="270532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5055455" y="2136567"/>
                <a:ext cx="312377" cy="270532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15162622" y="4065682"/>
              <a:ext cx="84997" cy="84997"/>
              <a:chOff x="15162622" y="4065682"/>
              <a:chExt cx="84997" cy="84997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6200000">
                <a:off x="15162622" y="4065682"/>
                <a:ext cx="84997" cy="84997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4206854" y="3148001"/>
              <a:ext cx="23687" cy="1943557"/>
              <a:chOff x="14206854" y="3148001"/>
              <a:chExt cx="23687" cy="1943557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 rot="-16200000">
                <a:off x="14206854" y="3148001"/>
                <a:ext cx="23687" cy="1943557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15195360" y="2309543"/>
              <a:ext cx="23687" cy="1790476"/>
              <a:chOff x="15195360" y="2309543"/>
              <a:chExt cx="23687" cy="1790476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21600000">
                <a:off x="15195360" y="2309543"/>
                <a:ext cx="23687" cy="1790476"/>
              </a:xfrm>
              <a:prstGeom prst="rect">
                <a:avLst/>
              </a:prstGeom>
            </p:spPr>
          </p:pic>
        </p:grpSp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733800" y="2788286"/>
            <a:ext cx="9233404" cy="896085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 rot="60000">
            <a:off x="15695937" y="4266374"/>
            <a:ext cx="1640958" cy="629348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6057142" y="5758640"/>
            <a:ext cx="6171429" cy="3693074"/>
            <a:chOff x="6057142" y="5758640"/>
            <a:chExt cx="6171429" cy="3693074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057142" y="5758640"/>
              <a:ext cx="6171429" cy="369307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04485" y="166470"/>
            <a:ext cx="5363366" cy="104943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224331" y="660486"/>
            <a:ext cx="1398859" cy="39018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387619" y="1537138"/>
            <a:ext cx="8506666" cy="5196767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651699" y="4792294"/>
            <a:ext cx="19288669" cy="483187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03456" y="6888860"/>
            <a:ext cx="7707824" cy="2508820"/>
            <a:chOff x="503456" y="6888860"/>
            <a:chExt cx="7707824" cy="250882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03456" y="6888860"/>
              <a:ext cx="7707824" cy="250882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608455" y="6903757"/>
            <a:ext cx="581424" cy="570852"/>
            <a:chOff x="7608455" y="6903757"/>
            <a:chExt cx="581424" cy="57085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608455" y="6903757"/>
              <a:ext cx="581424" cy="57085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11377" y="2341992"/>
            <a:ext cx="5893745" cy="3834971"/>
            <a:chOff x="1511377" y="2341992"/>
            <a:chExt cx="5893745" cy="383497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11377" y="2341992"/>
              <a:ext cx="5893745" cy="383497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30425" y="2370563"/>
            <a:ext cx="457298" cy="465767"/>
            <a:chOff x="1530425" y="2370563"/>
            <a:chExt cx="457298" cy="46576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30425" y="2370563"/>
              <a:ext cx="457298" cy="46576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504948" y="2076596"/>
            <a:ext cx="968918" cy="644771"/>
            <a:chOff x="7504948" y="2076596"/>
            <a:chExt cx="968918" cy="64477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062574" y="1796295"/>
              <a:ext cx="1937836" cy="1289542"/>
            </a:xfrm>
            <a:prstGeom prst="rect">
              <a:avLst/>
            </a:prstGeom>
          </p:spPr>
        </p:pic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504948" y="2076596"/>
              <a:ext cx="968918" cy="644771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512906" y="6836605"/>
            <a:ext cx="4173785" cy="686288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811292" y="2330288"/>
            <a:ext cx="4176310" cy="690705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680474" y="4094293"/>
            <a:ext cx="726065" cy="726065"/>
            <a:chOff x="680474" y="4094293"/>
            <a:chExt cx="726065" cy="726065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80474" y="4094293"/>
              <a:ext cx="726065" cy="72606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816217" y="3034105"/>
            <a:ext cx="2334268" cy="1345488"/>
            <a:chOff x="1816217" y="3034105"/>
            <a:chExt cx="2334268" cy="1345488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816217" y="3034105"/>
              <a:ext cx="2334268" cy="134548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701931" y="2902997"/>
            <a:ext cx="5449128" cy="3036277"/>
            <a:chOff x="1701931" y="2902997"/>
            <a:chExt cx="5449128" cy="3036277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701931" y="2902997"/>
              <a:ext cx="5449128" cy="303627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797169" y="4440183"/>
            <a:ext cx="2330904" cy="1366119"/>
            <a:chOff x="1797169" y="4440183"/>
            <a:chExt cx="2330904" cy="1366119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797169" y="4440183"/>
              <a:ext cx="2330904" cy="136611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4715639" y="4392564"/>
            <a:ext cx="2330904" cy="1468976"/>
            <a:chOff x="4715639" y="4392564"/>
            <a:chExt cx="2330904" cy="1468976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715639" y="4392564"/>
              <a:ext cx="2330904" cy="1468976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2801123" y="3333020"/>
            <a:ext cx="760021" cy="760021"/>
            <a:chOff x="2801123" y="3333020"/>
            <a:chExt cx="760021" cy="760021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801123" y="3333020"/>
              <a:ext cx="760021" cy="760021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2829694" y="4820528"/>
            <a:ext cx="760021" cy="760021"/>
            <a:chOff x="2829694" y="4820528"/>
            <a:chExt cx="760021" cy="760021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829694" y="4820528"/>
              <a:ext cx="760021" cy="760021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3947598" y="5570113"/>
            <a:ext cx="1021302" cy="1021302"/>
            <a:chOff x="3947598" y="5570113"/>
            <a:chExt cx="1021302" cy="1021302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3947598" y="5570113"/>
              <a:ext cx="1021302" cy="1021302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655837" y="7623489"/>
            <a:ext cx="7323013" cy="1553801"/>
            <a:chOff x="655837" y="7623489"/>
            <a:chExt cx="7323013" cy="1553801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55837" y="7623489"/>
              <a:ext cx="7323013" cy="1553801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723096" y="7965103"/>
            <a:ext cx="760021" cy="760021"/>
            <a:chOff x="723096" y="7965103"/>
            <a:chExt cx="760021" cy="760021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23096" y="7965103"/>
              <a:ext cx="760021" cy="760021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-474714" y="6367426"/>
            <a:ext cx="3057851" cy="95599"/>
            <a:chOff x="-474714" y="6367426"/>
            <a:chExt cx="3057851" cy="95599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 rot="-16200000">
              <a:off x="-474714" y="6367426"/>
              <a:ext cx="3057851" cy="95599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920476" y="3258644"/>
            <a:ext cx="920281" cy="756915"/>
            <a:chOff x="920476" y="3258644"/>
            <a:chExt cx="920281" cy="756915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 rot="5400000">
              <a:off x="920476" y="3258644"/>
              <a:ext cx="920281" cy="756915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3080389" y="7965103"/>
            <a:ext cx="760021" cy="760021"/>
            <a:chOff x="3080389" y="7965103"/>
            <a:chExt cx="760021" cy="760021"/>
          </a:xfrm>
        </p:grpSpPr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080389" y="7965103"/>
              <a:ext cx="760021" cy="760021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5387737" y="7965103"/>
            <a:ext cx="760021" cy="760021"/>
            <a:chOff x="5387737" y="7965103"/>
            <a:chExt cx="760021" cy="760021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387737" y="7965103"/>
              <a:ext cx="760021" cy="760021"/>
            </a:xfrm>
            <a:prstGeom prst="rect">
              <a:avLst/>
            </a:prstGeom>
          </p:spPr>
        </p:pic>
      </p:grpSp>
      <p:pic>
        <p:nvPicPr>
          <p:cNvPr id="69" name="Object 68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2022663" y="3580894"/>
            <a:ext cx="782934" cy="473001"/>
          </a:xfrm>
          <a:prstGeom prst="rect">
            <a:avLst/>
          </a:prstGeom>
        </p:spPr>
      </p:pic>
      <p:pic>
        <p:nvPicPr>
          <p:cNvPr id="70" name="Object 69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2060171" y="4998601"/>
            <a:ext cx="749227" cy="418110"/>
          </a:xfrm>
          <a:prstGeom prst="rect">
            <a:avLst/>
          </a:prstGeom>
        </p:spPr>
      </p:pic>
      <p:pic>
        <p:nvPicPr>
          <p:cNvPr id="71" name="Object 70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066207" y="8151149"/>
            <a:ext cx="1124904" cy="450480"/>
          </a:xfrm>
          <a:prstGeom prst="rect">
            <a:avLst/>
          </a:prstGeom>
        </p:spPr>
      </p:pic>
      <p:pic>
        <p:nvPicPr>
          <p:cNvPr id="72" name="Object 71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3785877" y="8169579"/>
            <a:ext cx="1439304" cy="450480"/>
          </a:xfrm>
          <a:prstGeom prst="rect">
            <a:avLst/>
          </a:prstGeom>
        </p:spPr>
      </p:pic>
      <p:pic>
        <p:nvPicPr>
          <p:cNvPr id="73" name="Object 72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6136106" y="8207292"/>
            <a:ext cx="1524045" cy="450480"/>
          </a:xfrm>
          <a:prstGeom prst="rect">
            <a:avLst/>
          </a:prstGeom>
        </p:spPr>
      </p:pic>
      <p:pic>
        <p:nvPicPr>
          <p:cNvPr id="74" name="Object 73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1844545" y="3007439"/>
            <a:ext cx="879226" cy="308081"/>
          </a:xfrm>
          <a:prstGeom prst="rect">
            <a:avLst/>
          </a:prstGeom>
        </p:spPr>
      </p:pic>
      <p:pic>
        <p:nvPicPr>
          <p:cNvPr id="75" name="Object 74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1736217" y="4434469"/>
            <a:ext cx="838656" cy="264070"/>
          </a:xfrm>
          <a:prstGeom prst="rect">
            <a:avLst/>
          </a:prstGeom>
        </p:spPr>
      </p:pic>
      <p:grpSp>
        <p:nvGrpSpPr>
          <p:cNvPr id="1021" name="그룹 1021"/>
          <p:cNvGrpSpPr/>
          <p:nvPr/>
        </p:nvGrpSpPr>
        <p:grpSpPr>
          <a:xfrm>
            <a:off x="8765499" y="941599"/>
            <a:ext cx="754717" cy="18695418"/>
            <a:chOff x="8765499" y="941599"/>
            <a:chExt cx="754717" cy="18695418"/>
          </a:xfrm>
        </p:grpSpPr>
        <p:pic>
          <p:nvPicPr>
            <p:cNvPr id="77" name="Object 76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 rot="16200000">
              <a:off x="8765499" y="941599"/>
              <a:ext cx="754717" cy="18695418"/>
            </a:xfrm>
            <a:prstGeom prst="rect">
              <a:avLst/>
            </a:prstGeom>
          </p:spPr>
        </p:pic>
      </p:grpSp>
      <p:pic>
        <p:nvPicPr>
          <p:cNvPr id="79" name="Object 78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14077431" y="9322193"/>
            <a:ext cx="4002843" cy="101666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04485" y="166470"/>
            <a:ext cx="5363366" cy="104943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208998" y="641438"/>
            <a:ext cx="1025254" cy="39149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114350" y="2693758"/>
            <a:ext cx="1580768" cy="1580768"/>
            <a:chOff x="1976838" y="2183550"/>
            <a:chExt cx="1580768" cy="158076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76838" y="2183550"/>
              <a:ext cx="1580768" cy="158076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84350" y="6593863"/>
            <a:ext cx="1682964" cy="1682964"/>
            <a:chOff x="484350" y="6593863"/>
            <a:chExt cx="1682964" cy="168296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84350" y="6593863"/>
              <a:ext cx="1682964" cy="168296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557606" y="6593863"/>
            <a:ext cx="1682964" cy="1682964"/>
            <a:chOff x="3557606" y="6593863"/>
            <a:chExt cx="1682964" cy="168296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557606" y="6593863"/>
              <a:ext cx="1682964" cy="168296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289958" y="7435345"/>
            <a:ext cx="1229552" cy="98364"/>
            <a:chOff x="2289958" y="7435345"/>
            <a:chExt cx="1229552" cy="9836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289958" y="7435345"/>
              <a:ext cx="1229552" cy="98364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918097" y="2265380"/>
            <a:ext cx="4724397" cy="792666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521906" y="6205301"/>
            <a:ext cx="6698359" cy="895520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334075" y="3222561"/>
            <a:ext cx="7488857" cy="629698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400742" y="7135132"/>
            <a:ext cx="5734250" cy="1105828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400742" y="4082932"/>
            <a:ext cx="8609965" cy="1050432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429313" y="8224237"/>
            <a:ext cx="9246675" cy="672122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8765499" y="941599"/>
            <a:ext cx="754717" cy="18695418"/>
            <a:chOff x="8765499" y="941599"/>
            <a:chExt cx="754717" cy="18695418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16200000">
              <a:off x="8765499" y="941599"/>
              <a:ext cx="754717" cy="18695418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4077431" y="9322193"/>
            <a:ext cx="3908369" cy="101056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4949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94715" y="3569578"/>
            <a:ext cx="84997" cy="84997"/>
            <a:chOff x="994715" y="3569578"/>
            <a:chExt cx="84997" cy="8499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6200000">
              <a:off x="994715" y="3569578"/>
              <a:ext cx="84997" cy="8499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790708" y="-1154226"/>
            <a:ext cx="13989" cy="9520980"/>
            <a:chOff x="5790708" y="-1154226"/>
            <a:chExt cx="13989" cy="952098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5790708" y="-1154226"/>
              <a:ext cx="13989" cy="952098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120290" y="3467287"/>
            <a:ext cx="312377" cy="270532"/>
            <a:chOff x="7120290" y="3467287"/>
            <a:chExt cx="312377" cy="27053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7120290" y="3467287"/>
              <a:ext cx="312377" cy="27053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496787" y="3485696"/>
            <a:ext cx="495696" cy="250305"/>
            <a:chOff x="9496787" y="3485696"/>
            <a:chExt cx="495696" cy="25030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496787" y="3485696"/>
              <a:ext cx="495696" cy="250305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14318" y="1264744"/>
            <a:ext cx="4526512" cy="136337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0841579" y="3777789"/>
            <a:ext cx="6171429" cy="5665574"/>
            <a:chOff x="10841579" y="3777789"/>
            <a:chExt cx="6171429" cy="566557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841579" y="3777789"/>
              <a:ext cx="6171429" cy="566557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136817" y="4375286"/>
            <a:ext cx="2033456" cy="2224911"/>
            <a:chOff x="14136817" y="4375286"/>
            <a:chExt cx="2033456" cy="222491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136817" y="4375286"/>
              <a:ext cx="2033456" cy="222491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878656" y="1923569"/>
            <a:ext cx="7838093" cy="7558861"/>
            <a:chOff x="1878656" y="1923569"/>
            <a:chExt cx="7838093" cy="755886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878656" y="1923569"/>
              <a:ext cx="7838093" cy="755886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521154" y="4185389"/>
            <a:ext cx="2615663" cy="2615663"/>
            <a:chOff x="11521154" y="4185389"/>
            <a:chExt cx="2615663" cy="2615663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521154" y="4185389"/>
              <a:ext cx="2615663" cy="261566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04485" y="166471"/>
            <a:ext cx="3480224" cy="104823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81074" y="2162384"/>
            <a:ext cx="14428883" cy="2026791"/>
            <a:chOff x="1681074" y="2162384"/>
            <a:chExt cx="14428883" cy="202679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81074" y="2162384"/>
              <a:ext cx="14428883" cy="202679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13821" y="4844120"/>
            <a:ext cx="8629036" cy="3199409"/>
            <a:chOff x="513821" y="4844120"/>
            <a:chExt cx="8629036" cy="319940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13821" y="4844120"/>
              <a:ext cx="8629036" cy="319940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895516" y="4844120"/>
            <a:ext cx="8269838" cy="3166034"/>
            <a:chOff x="8895516" y="4844120"/>
            <a:chExt cx="8269838" cy="316603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895516" y="4844120"/>
              <a:ext cx="8269838" cy="3166034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421266" y="641438"/>
            <a:ext cx="1024413" cy="39018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8765499" y="941599"/>
            <a:ext cx="754717" cy="18695418"/>
            <a:chOff x="8765499" y="941599"/>
            <a:chExt cx="754717" cy="1869541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6200000">
              <a:off x="8765499" y="941599"/>
              <a:ext cx="754717" cy="18695418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60489" y="1808107"/>
            <a:ext cx="4508297" cy="396104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79536" y="4492700"/>
            <a:ext cx="2360627" cy="410275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4077431" y="9322193"/>
            <a:ext cx="4014423" cy="101666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04485" y="166471"/>
            <a:ext cx="3480224" cy="104823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387418" y="807800"/>
            <a:ext cx="1617104" cy="33883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195273" y="2105100"/>
            <a:ext cx="8480182" cy="3037757"/>
            <a:chOff x="2195273" y="2105100"/>
            <a:chExt cx="8480182" cy="303775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195273" y="2105100"/>
              <a:ext cx="8480182" cy="30377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214323" y="5900877"/>
            <a:ext cx="8072677" cy="1757223"/>
            <a:chOff x="2157178" y="5859049"/>
            <a:chExt cx="11190227" cy="251374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157178" y="5859049"/>
              <a:ext cx="11190227" cy="251374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765499" y="941599"/>
            <a:ext cx="754717" cy="18695418"/>
            <a:chOff x="8765499" y="941599"/>
            <a:chExt cx="754717" cy="1869541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6200000">
              <a:off x="8765499" y="941599"/>
              <a:ext cx="754717" cy="18695418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160989" y="1750823"/>
            <a:ext cx="3237176" cy="396104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122893" y="5504773"/>
            <a:ext cx="3237176" cy="396104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077431" y="9322193"/>
            <a:ext cx="4020518" cy="101056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04485" y="166471"/>
            <a:ext cx="3480224" cy="104823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295700" y="793698"/>
            <a:ext cx="1691221" cy="29418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341493" y="2316191"/>
            <a:ext cx="9393307" cy="2275357"/>
            <a:chOff x="2341493" y="2316191"/>
            <a:chExt cx="8201579" cy="278857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41493" y="2316191"/>
              <a:ext cx="8201579" cy="2788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341493" y="6121400"/>
            <a:ext cx="8859907" cy="1993900"/>
            <a:chOff x="2341493" y="6121400"/>
            <a:chExt cx="12736064" cy="225055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341493" y="6121400"/>
              <a:ext cx="12736064" cy="225055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765499" y="941599"/>
            <a:ext cx="754717" cy="18695418"/>
            <a:chOff x="8765499" y="941599"/>
            <a:chExt cx="754717" cy="1869541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6200000">
              <a:off x="8765499" y="941599"/>
              <a:ext cx="754717" cy="18695418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307210" y="1942868"/>
            <a:ext cx="3714650" cy="450274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307208" y="5769980"/>
            <a:ext cx="3714650" cy="450274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077431" y="9322193"/>
            <a:ext cx="4005281" cy="101666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04485" y="166471"/>
            <a:ext cx="3480224" cy="104823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396117" y="755603"/>
            <a:ext cx="1630441" cy="30910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303398" y="1757524"/>
            <a:ext cx="12239411" cy="2455809"/>
            <a:chOff x="2303398" y="1757524"/>
            <a:chExt cx="12239411" cy="245580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03398" y="1757524"/>
              <a:ext cx="12239411" cy="245580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303398" y="7346851"/>
            <a:ext cx="10578506" cy="1796881"/>
            <a:chOff x="2303398" y="7346851"/>
            <a:chExt cx="10578506" cy="179688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303398" y="7346851"/>
              <a:ext cx="10578506" cy="179688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322448" y="4933335"/>
            <a:ext cx="10720940" cy="1826482"/>
            <a:chOff x="2322448" y="4933335"/>
            <a:chExt cx="10720940" cy="182648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322448" y="4933335"/>
              <a:ext cx="10720940" cy="182648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765499" y="941599"/>
            <a:ext cx="754717" cy="18695418"/>
            <a:chOff x="8765499" y="941599"/>
            <a:chExt cx="754717" cy="1869541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6200000">
              <a:off x="8765499" y="941599"/>
              <a:ext cx="754717" cy="18695418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269115" y="1406106"/>
            <a:ext cx="3237862" cy="450274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288163" y="4581915"/>
            <a:ext cx="3850418" cy="446617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269115" y="6995429"/>
            <a:ext cx="4328349" cy="450274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4077431" y="9322193"/>
            <a:ext cx="3999186" cy="101666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04485" y="166471"/>
            <a:ext cx="3480224" cy="104823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371891" y="754611"/>
            <a:ext cx="1818337" cy="31009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170065" y="2071048"/>
            <a:ext cx="7186220" cy="2157418"/>
            <a:chOff x="2170065" y="2071048"/>
            <a:chExt cx="7186220" cy="215741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170065" y="2071048"/>
              <a:ext cx="7186220" cy="215741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160541" y="4937137"/>
            <a:ext cx="8688296" cy="2258593"/>
            <a:chOff x="2160541" y="4937137"/>
            <a:chExt cx="8688296" cy="225859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160541" y="4937137"/>
              <a:ext cx="8688296" cy="225859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122446" y="7748111"/>
            <a:ext cx="11367592" cy="1407619"/>
            <a:chOff x="2122446" y="7748111"/>
            <a:chExt cx="11367592" cy="140761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122446" y="7748111"/>
              <a:ext cx="11367592" cy="140761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765499" y="941599"/>
            <a:ext cx="754717" cy="18695418"/>
            <a:chOff x="8765499" y="941599"/>
            <a:chExt cx="754717" cy="1869541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6200000">
              <a:off x="8765499" y="941599"/>
              <a:ext cx="754717" cy="18695418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135782" y="1716772"/>
            <a:ext cx="6142246" cy="450274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116734" y="7396687"/>
            <a:ext cx="6071391" cy="450274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126258" y="4585715"/>
            <a:ext cx="6359384" cy="450274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4077431" y="9322193"/>
            <a:ext cx="3996748" cy="101056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04485" y="166471"/>
            <a:ext cx="3480224" cy="104823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333796" y="735564"/>
            <a:ext cx="1818337" cy="31009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457757" y="1973459"/>
            <a:ext cx="6999038" cy="2786667"/>
            <a:chOff x="2457757" y="1973459"/>
            <a:chExt cx="6999038" cy="278666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457757" y="1973459"/>
              <a:ext cx="6999038" cy="278666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457757" y="5302731"/>
            <a:ext cx="7266319" cy="1776508"/>
            <a:chOff x="2457757" y="5302731"/>
            <a:chExt cx="7266319" cy="177650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457757" y="5302731"/>
              <a:ext cx="7266319" cy="177650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457757" y="7544888"/>
            <a:ext cx="9325639" cy="1151514"/>
            <a:chOff x="2457757" y="7544888"/>
            <a:chExt cx="9325639" cy="115151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457757" y="7544888"/>
              <a:ext cx="9325639" cy="11515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765499" y="941599"/>
            <a:ext cx="754717" cy="18695418"/>
            <a:chOff x="8765499" y="941599"/>
            <a:chExt cx="754717" cy="1869541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6200000">
              <a:off x="8765499" y="941599"/>
              <a:ext cx="754717" cy="18695418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464351" y="1564896"/>
            <a:ext cx="6493552" cy="450274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445304" y="4935365"/>
            <a:ext cx="5934709" cy="450274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452048" y="7193468"/>
            <a:ext cx="6071391" cy="450274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4077431" y="9322193"/>
            <a:ext cx="4013814" cy="101666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73356" y="1387546"/>
            <a:ext cx="8682191" cy="7024907"/>
            <a:chOff x="973356" y="1387546"/>
            <a:chExt cx="8682191" cy="702490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73356" y="1387546"/>
              <a:ext cx="8682191" cy="702490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04485" y="166471"/>
            <a:ext cx="3480224" cy="104823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362367" y="736556"/>
            <a:ext cx="653509" cy="29418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579357" y="2977980"/>
            <a:ext cx="8564132" cy="3044039"/>
            <a:chOff x="9579357" y="2977980"/>
            <a:chExt cx="8564132" cy="304403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579357" y="2977980"/>
              <a:ext cx="8564132" cy="304403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605350" y="6422018"/>
            <a:ext cx="8680364" cy="3524640"/>
            <a:chOff x="9605350" y="6422018"/>
            <a:chExt cx="8680364" cy="352464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605350" y="6422018"/>
              <a:ext cx="8680364" cy="352464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765499" y="941599"/>
            <a:ext cx="754717" cy="18695418"/>
            <a:chOff x="8765499" y="941599"/>
            <a:chExt cx="754717" cy="1869541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6200000">
              <a:off x="8765499" y="941599"/>
              <a:ext cx="754717" cy="18695418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39068" y="8378172"/>
            <a:ext cx="6205788" cy="450274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621239" y="2626563"/>
            <a:ext cx="5091758" cy="438160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621239" y="6229163"/>
            <a:ext cx="3744364" cy="438160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4077431" y="9322193"/>
            <a:ext cx="3998576" cy="101666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951942" y="3978675"/>
            <a:ext cx="1583075" cy="69380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57202" y="3182955"/>
            <a:ext cx="1289609" cy="1096261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938391" y="3376506"/>
            <a:ext cx="1832301" cy="502114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017803" y="3302228"/>
            <a:ext cx="1638392" cy="116741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070616" y="4393628"/>
            <a:ext cx="1432849" cy="52491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948561" y="3978675"/>
            <a:ext cx="1592180" cy="1039208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927637" y="3182951"/>
            <a:ext cx="1130242" cy="109626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935001" y="3376515"/>
            <a:ext cx="2254795" cy="50552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657198" y="5846026"/>
            <a:ext cx="1371617" cy="1099541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938391" y="6042867"/>
            <a:ext cx="1899927" cy="505525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653807" y="5846026"/>
            <a:ext cx="1389778" cy="1099541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935001" y="6042867"/>
            <a:ext cx="1318328" cy="50552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0" y="8668703"/>
            <a:ext cx="18285714" cy="1617012"/>
            <a:chOff x="0" y="8668703"/>
            <a:chExt cx="18285714" cy="161701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0" y="8668703"/>
              <a:ext cx="18285714" cy="161701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006353" y="1618052"/>
            <a:ext cx="495696" cy="250305"/>
            <a:chOff x="16006353" y="1618052"/>
            <a:chExt cx="495696" cy="25030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6006353" y="1618052"/>
              <a:ext cx="495696" cy="250305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4077431" y="9322193"/>
            <a:ext cx="3934882" cy="101117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4949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529524" y="0"/>
            <a:ext cx="12297714" cy="10571429"/>
            <a:chOff x="3529524" y="0"/>
            <a:chExt cx="12297714" cy="105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29524" y="0"/>
              <a:ext cx="12297714" cy="105714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018515" y="4358380"/>
            <a:ext cx="2568778" cy="2568778"/>
            <a:chOff x="12018515" y="4358380"/>
            <a:chExt cx="2568778" cy="256877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018515" y="4358380"/>
              <a:ext cx="2568778" cy="256877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45629" y="1378757"/>
            <a:ext cx="6059277" cy="133787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533320" y="4804040"/>
            <a:ext cx="2033076" cy="1219200"/>
            <a:chOff x="13135002" y="5021937"/>
            <a:chExt cx="968918" cy="64477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2700000">
              <a:off x="12692628" y="4741637"/>
              <a:ext cx="1937836" cy="1289542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2700000">
              <a:off x="13135002" y="5021937"/>
              <a:ext cx="968918" cy="64477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067984" y="951507"/>
            <a:ext cx="2568778" cy="2568778"/>
            <a:chOff x="13067984" y="951507"/>
            <a:chExt cx="2568778" cy="256877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067984" y="951507"/>
              <a:ext cx="2568778" cy="256877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772217" y="1527968"/>
            <a:ext cx="1433506" cy="1136620"/>
            <a:chOff x="14156159" y="1716996"/>
            <a:chExt cx="849570" cy="58065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2640000">
              <a:off x="13769275" y="1464568"/>
              <a:ext cx="1699139" cy="1161313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2640000">
              <a:off x="14156159" y="1716996"/>
              <a:ext cx="849570" cy="58065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234480" y="1002053"/>
            <a:ext cx="2521681" cy="2275817"/>
            <a:chOff x="11209356" y="1160892"/>
            <a:chExt cx="2521681" cy="2275817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209356" y="1160892"/>
              <a:ext cx="2521681" cy="2275817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04485" y="162612"/>
            <a:ext cx="3205640" cy="1072359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200462" y="736556"/>
            <a:ext cx="653509" cy="294182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3532" y="177629"/>
            <a:ext cx="4685794" cy="104645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590938" y="752564"/>
            <a:ext cx="1557758" cy="29418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765499" y="941599"/>
            <a:ext cx="754717" cy="18695418"/>
            <a:chOff x="8765499" y="941599"/>
            <a:chExt cx="754717" cy="1869541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6200000">
              <a:off x="8765499" y="941599"/>
              <a:ext cx="754717" cy="1869541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428571" y="2315221"/>
            <a:ext cx="6171429" cy="2827636"/>
            <a:chOff x="9428571" y="2315221"/>
            <a:chExt cx="6171429" cy="282763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428571" y="2315221"/>
              <a:ext cx="6171429" cy="282763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447619" y="6019048"/>
            <a:ext cx="6171429" cy="2937174"/>
            <a:chOff x="9447619" y="6019048"/>
            <a:chExt cx="6171429" cy="293717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447619" y="6019048"/>
              <a:ext cx="6171429" cy="293717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87649" y="2315221"/>
            <a:ext cx="6171429" cy="2139503"/>
            <a:chOff x="587649" y="2315221"/>
            <a:chExt cx="6171429" cy="213950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87649" y="2315221"/>
              <a:ext cx="6171429" cy="213950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06697" y="3735928"/>
            <a:ext cx="6171429" cy="2813858"/>
            <a:chOff x="606697" y="3735928"/>
            <a:chExt cx="6171429" cy="2813858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06697" y="3735928"/>
              <a:ext cx="6171429" cy="281385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06697" y="6057143"/>
            <a:ext cx="7292283" cy="2301773"/>
            <a:chOff x="606697" y="6057143"/>
            <a:chExt cx="7292283" cy="2301773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06697" y="6057143"/>
              <a:ext cx="7292283" cy="2301773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34949" y="1963801"/>
            <a:ext cx="1219170" cy="396104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394287" y="1963801"/>
            <a:ext cx="1697100" cy="450274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4077431" y="9322193"/>
            <a:ext cx="3989129" cy="101117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358008" y="2095920"/>
            <a:ext cx="6088943" cy="6171429"/>
            <a:chOff x="10358008" y="2095920"/>
            <a:chExt cx="6088943" cy="617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358008" y="2095920"/>
              <a:ext cx="6088943" cy="617142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23532" y="177629"/>
            <a:ext cx="4685794" cy="104645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590938" y="743040"/>
            <a:ext cx="1428104" cy="29418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43811" y="1681258"/>
            <a:ext cx="7471555" cy="3153133"/>
            <a:chOff x="1043811" y="1681258"/>
            <a:chExt cx="7471555" cy="315313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43811" y="1681258"/>
              <a:ext cx="7471555" cy="315313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852685" y="4361905"/>
            <a:ext cx="5290172" cy="4828512"/>
            <a:chOff x="3852685" y="4361905"/>
            <a:chExt cx="5290172" cy="482851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852685" y="4361905"/>
              <a:ext cx="5290172" cy="482851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765499" y="941599"/>
            <a:ext cx="754717" cy="18695418"/>
            <a:chOff x="8765499" y="941599"/>
            <a:chExt cx="754717" cy="1869541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6200000">
              <a:off x="8765499" y="941599"/>
              <a:ext cx="754717" cy="18695418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875544" y="9156134"/>
            <a:ext cx="1985779" cy="445475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323715" y="1744496"/>
            <a:ext cx="2559022" cy="446617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09525" y="1329839"/>
            <a:ext cx="2842215" cy="410047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4077431" y="9322193"/>
            <a:ext cx="4090612" cy="101117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3532" y="177629"/>
            <a:ext cx="4685794" cy="104645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571891" y="752564"/>
            <a:ext cx="1428104" cy="29418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55779" y="1847257"/>
            <a:ext cx="7883292" cy="3771791"/>
            <a:chOff x="1255779" y="1847257"/>
            <a:chExt cx="7883292" cy="377179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55779" y="1847257"/>
              <a:ext cx="7883292" cy="377179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808160" y="5619048"/>
            <a:ext cx="7931002" cy="3625455"/>
            <a:chOff x="7808160" y="5619048"/>
            <a:chExt cx="7931002" cy="362545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808160" y="5619048"/>
              <a:ext cx="7931002" cy="362545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765499" y="941599"/>
            <a:ext cx="754717" cy="18695418"/>
            <a:chOff x="8765499" y="941599"/>
            <a:chExt cx="754717" cy="1869541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6200000">
              <a:off x="8765499" y="941599"/>
              <a:ext cx="754717" cy="18695418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40544" y="1495839"/>
            <a:ext cx="3456371" cy="446617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475476" y="5286675"/>
            <a:ext cx="5246497" cy="450274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077431" y="9322193"/>
            <a:ext cx="4095183" cy="101666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3532" y="177629"/>
            <a:ext cx="4685794" cy="104645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552843" y="755603"/>
            <a:ext cx="1428104" cy="29418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70065" y="1533585"/>
            <a:ext cx="8893701" cy="3609272"/>
            <a:chOff x="770065" y="1533585"/>
            <a:chExt cx="8893701" cy="3609272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70065" y="1533585"/>
              <a:ext cx="8893701" cy="360927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625420" y="4990476"/>
            <a:ext cx="11360767" cy="4720684"/>
            <a:chOff x="5625420" y="4990476"/>
            <a:chExt cx="11360767" cy="472068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625420" y="4990476"/>
              <a:ext cx="11360767" cy="472068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765499" y="941599"/>
            <a:ext cx="754717" cy="18695418"/>
            <a:chOff x="8765499" y="941599"/>
            <a:chExt cx="754717" cy="1869541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6200000">
              <a:off x="8765499" y="941599"/>
              <a:ext cx="754717" cy="18695418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953334" y="2394534"/>
            <a:ext cx="4998504" cy="410504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077431" y="9322193"/>
            <a:ext cx="4101278" cy="101117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7085701"/>
            <a:ext cx="18457143" cy="3295252"/>
            <a:chOff x="0" y="7085701"/>
            <a:chExt cx="18457143" cy="329525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7085701"/>
              <a:ext cx="18457143" cy="329525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778675" y="6066129"/>
            <a:ext cx="354493" cy="307006"/>
            <a:chOff x="10778675" y="6066129"/>
            <a:chExt cx="354493" cy="30700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10778675" y="6066129"/>
              <a:ext cx="354493" cy="30700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494582" y="3670637"/>
            <a:ext cx="3567449" cy="254712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093200" y="3752359"/>
            <a:ext cx="25810" cy="1819318"/>
            <a:chOff x="11093200" y="3752359"/>
            <a:chExt cx="25810" cy="181931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21600000">
              <a:off x="11093200" y="3752359"/>
              <a:ext cx="25810" cy="18193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146635" y="1796235"/>
            <a:ext cx="19262" cy="3909894"/>
            <a:chOff x="9146635" y="1796235"/>
            <a:chExt cx="19262" cy="390989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9146635" y="1796235"/>
              <a:ext cx="19262" cy="390989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166704" y="3717056"/>
            <a:ext cx="76213" cy="76213"/>
            <a:chOff x="7166704" y="3717056"/>
            <a:chExt cx="76213" cy="7621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166704" y="3717056"/>
              <a:ext cx="76213" cy="7621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191573" y="3733931"/>
            <a:ext cx="16531" cy="2500626"/>
            <a:chOff x="7191573" y="3733931"/>
            <a:chExt cx="16531" cy="250062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21600000">
              <a:off x="7191573" y="3733931"/>
              <a:ext cx="16531" cy="250062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032950" y="4393180"/>
            <a:ext cx="17127" cy="3671060"/>
            <a:chOff x="9032950" y="4393180"/>
            <a:chExt cx="17127" cy="3671060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6200000">
              <a:off x="9032950" y="4393180"/>
              <a:ext cx="17127" cy="367106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848354" y="8369859"/>
            <a:ext cx="589006" cy="63602"/>
            <a:chOff x="8848354" y="8369859"/>
            <a:chExt cx="589006" cy="63602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848354" y="8369859"/>
              <a:ext cx="589006" cy="6360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099622" y="1868064"/>
            <a:ext cx="12173593" cy="5229779"/>
            <a:chOff x="3099622" y="1868064"/>
            <a:chExt cx="12173593" cy="5229779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099622" y="1868064"/>
              <a:ext cx="12173593" cy="522977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358286" y="290232"/>
            <a:ext cx="495696" cy="250305"/>
            <a:chOff x="358286" y="290232"/>
            <a:chExt cx="495696" cy="250305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58286" y="290232"/>
              <a:ext cx="495696" cy="25030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4949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529524" y="0"/>
            <a:ext cx="12297714" cy="10571429"/>
            <a:chOff x="3529524" y="0"/>
            <a:chExt cx="12297714" cy="105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29524" y="0"/>
              <a:ext cx="12297714" cy="105714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018515" y="4358380"/>
            <a:ext cx="2568778" cy="2568778"/>
            <a:chOff x="12018515" y="4358380"/>
            <a:chExt cx="2568778" cy="256877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018515" y="4358380"/>
              <a:ext cx="2568778" cy="256877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45629" y="1359708"/>
            <a:ext cx="5950327" cy="135693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572331" y="4932780"/>
            <a:ext cx="1623474" cy="1209598"/>
            <a:chOff x="13135002" y="5021937"/>
            <a:chExt cx="968918" cy="64477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2700000">
              <a:off x="12692628" y="4741637"/>
              <a:ext cx="1937836" cy="1289542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2700000">
              <a:off x="13135002" y="5021937"/>
              <a:ext cx="968918" cy="64477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067984" y="951507"/>
            <a:ext cx="2568778" cy="2568778"/>
            <a:chOff x="13067984" y="951507"/>
            <a:chExt cx="2568778" cy="256877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067984" y="951507"/>
              <a:ext cx="2568778" cy="256877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626815" y="1512062"/>
            <a:ext cx="1563737" cy="1111699"/>
            <a:chOff x="14156159" y="1716996"/>
            <a:chExt cx="849570" cy="58065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2640000">
              <a:off x="13769275" y="1464568"/>
              <a:ext cx="1699139" cy="1161313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2640000">
              <a:off x="14156159" y="1716996"/>
              <a:ext cx="849570" cy="58065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592666" y="638095"/>
            <a:ext cx="6171429" cy="4628571"/>
            <a:chOff x="6592666" y="638095"/>
            <a:chExt cx="6171429" cy="462857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592666" y="638095"/>
              <a:ext cx="6171429" cy="462857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39276" y="641438"/>
            <a:ext cx="1019361" cy="39303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04485" y="166469"/>
            <a:ext cx="4600583" cy="104645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133787" y="8597563"/>
            <a:ext cx="495696" cy="250305"/>
            <a:chOff x="4133787" y="8597563"/>
            <a:chExt cx="495696" cy="25030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133787" y="8597563"/>
              <a:ext cx="495696" cy="25030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432613" y="2484292"/>
            <a:ext cx="2809529" cy="1700709"/>
            <a:chOff x="2432613" y="2484292"/>
            <a:chExt cx="2809529" cy="170070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432613" y="2484292"/>
              <a:ext cx="2809529" cy="170070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49451" y="6339048"/>
            <a:ext cx="7661163" cy="2508820"/>
            <a:chOff x="1049451" y="6339048"/>
            <a:chExt cx="7661163" cy="250882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49451" y="6339048"/>
              <a:ext cx="7661163" cy="250882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609001" y="6339048"/>
            <a:ext cx="7707824" cy="2508820"/>
            <a:chOff x="9609001" y="6339048"/>
            <a:chExt cx="7707824" cy="250882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609001" y="6339048"/>
              <a:ext cx="7707824" cy="250882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6714000" y="6353944"/>
            <a:ext cx="581424" cy="570852"/>
            <a:chOff x="16714000" y="6353944"/>
            <a:chExt cx="581424" cy="570852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714000" y="6353944"/>
              <a:ext cx="581424" cy="57085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65324" y="6353944"/>
            <a:ext cx="581424" cy="570852"/>
            <a:chOff x="1065324" y="6353944"/>
            <a:chExt cx="581424" cy="570852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65324" y="6353944"/>
              <a:ext cx="581424" cy="570852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547770" y="6397016"/>
            <a:ext cx="3118151" cy="603725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608615" y="1526783"/>
            <a:ext cx="881672" cy="612565"/>
            <a:chOff x="608615" y="1526783"/>
            <a:chExt cx="881672" cy="612565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07762" y="1260483"/>
              <a:ext cx="1763344" cy="1225131"/>
            </a:xfrm>
            <a:prstGeom prst="rect">
              <a:avLst/>
            </a:prstGeom>
          </p:spPr>
        </p:pic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08615" y="1526783"/>
              <a:ext cx="881672" cy="61256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723402" y="1906465"/>
            <a:ext cx="457298" cy="465767"/>
            <a:chOff x="1723402" y="1906465"/>
            <a:chExt cx="457298" cy="465767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723402" y="1906465"/>
              <a:ext cx="457298" cy="46576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723402" y="1868369"/>
            <a:ext cx="5893745" cy="3834971"/>
            <a:chOff x="1723402" y="1868369"/>
            <a:chExt cx="5893745" cy="3834971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723402" y="1868369"/>
              <a:ext cx="5893745" cy="3834971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0616922" y="1792179"/>
            <a:ext cx="5893745" cy="3834971"/>
            <a:chOff x="10616922" y="1792179"/>
            <a:chExt cx="5893745" cy="3834971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616922" y="1792179"/>
              <a:ext cx="5893745" cy="3834971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0635970" y="1820750"/>
            <a:ext cx="457298" cy="465767"/>
            <a:chOff x="10635970" y="1820750"/>
            <a:chExt cx="457298" cy="465767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635970" y="1820750"/>
              <a:ext cx="457298" cy="465767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6610493" y="1526783"/>
            <a:ext cx="968918" cy="644771"/>
            <a:chOff x="16610493" y="1526783"/>
            <a:chExt cx="968918" cy="644771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6168120" y="1246482"/>
              <a:ext cx="1937836" cy="1289542"/>
            </a:xfrm>
            <a:prstGeom prst="rect">
              <a:avLst/>
            </a:prstGeom>
          </p:spPr>
        </p:pic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6610493" y="1526783"/>
              <a:ext cx="968918" cy="644771"/>
            </a:xfrm>
            <a:prstGeom prst="rect">
              <a:avLst/>
            </a:prstGeom>
          </p:spPr>
        </p:pic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2618452" y="6286792"/>
            <a:ext cx="4173785" cy="686288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2137167" y="1875864"/>
            <a:ext cx="3306254" cy="607610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0916837" y="1780475"/>
            <a:ext cx="4176310" cy="690705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1952051" y="2372231"/>
            <a:ext cx="5449128" cy="3036277"/>
            <a:chOff x="1952051" y="2372231"/>
            <a:chExt cx="5449128" cy="3036277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952051" y="2372231"/>
              <a:ext cx="5449128" cy="3036277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2047367" y="2490474"/>
            <a:ext cx="2334268" cy="1345488"/>
            <a:chOff x="2047367" y="2490474"/>
            <a:chExt cx="2334268" cy="1345488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047367" y="2490474"/>
              <a:ext cx="2334268" cy="1345488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4967392" y="2474768"/>
            <a:ext cx="2332764" cy="1281422"/>
            <a:chOff x="4967392" y="2474768"/>
            <a:chExt cx="2332764" cy="1281422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967392" y="2474768"/>
              <a:ext cx="2332764" cy="1281422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2050731" y="3969295"/>
            <a:ext cx="2330904" cy="1366119"/>
            <a:chOff x="2050731" y="3969295"/>
            <a:chExt cx="2330904" cy="1366119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2050731" y="3969295"/>
              <a:ext cx="2330904" cy="1366119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4967392" y="3967390"/>
            <a:ext cx="2330904" cy="1366119"/>
            <a:chOff x="4967392" y="3967390"/>
            <a:chExt cx="2330904" cy="1366119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4967392" y="3967390"/>
              <a:ext cx="2330904" cy="1366119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2971444" y="2783207"/>
            <a:ext cx="760021" cy="760021"/>
            <a:chOff x="2971444" y="2783207"/>
            <a:chExt cx="760021" cy="760021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2971444" y="2783207"/>
              <a:ext cx="760021" cy="760021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3000016" y="4287598"/>
            <a:ext cx="760021" cy="760021"/>
            <a:chOff x="3000016" y="4287598"/>
            <a:chExt cx="760021" cy="760021"/>
          </a:xfrm>
        </p:grpSpPr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3000016" y="4287598"/>
              <a:ext cx="760021" cy="760021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6028083" y="2783207"/>
            <a:ext cx="760021" cy="760021"/>
            <a:chOff x="6028083" y="2783207"/>
            <a:chExt cx="760021" cy="760021"/>
          </a:xfrm>
        </p:grpSpPr>
        <p:pic>
          <p:nvPicPr>
            <p:cNvPr id="71" name="Object 70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6028083" y="2783207"/>
              <a:ext cx="760021" cy="760021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6020430" y="4272344"/>
            <a:ext cx="760021" cy="760021"/>
            <a:chOff x="6020430" y="4272344"/>
            <a:chExt cx="760021" cy="760021"/>
          </a:xfrm>
        </p:grpSpPr>
        <p:pic>
          <p:nvPicPr>
            <p:cNvPr id="74" name="Object 73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6020430" y="4272344"/>
              <a:ext cx="760021" cy="760021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4133787" y="2370487"/>
            <a:ext cx="964160" cy="964160"/>
            <a:chOff x="4133787" y="2370487"/>
            <a:chExt cx="964160" cy="964160"/>
          </a:xfrm>
        </p:grpSpPr>
        <p:pic>
          <p:nvPicPr>
            <p:cNvPr id="77" name="Object 76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4133787" y="2370487"/>
              <a:ext cx="964160" cy="964160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4133787" y="4822205"/>
            <a:ext cx="1021302" cy="1021302"/>
            <a:chOff x="4133787" y="4822205"/>
            <a:chExt cx="1021302" cy="1021302"/>
          </a:xfrm>
        </p:grpSpPr>
        <p:pic>
          <p:nvPicPr>
            <p:cNvPr id="80" name="Object 79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4133787" y="4822205"/>
              <a:ext cx="1021302" cy="1021302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7773413" y="3527338"/>
            <a:ext cx="726065" cy="726065"/>
            <a:chOff x="7773413" y="3527338"/>
            <a:chExt cx="726065" cy="726065"/>
          </a:xfrm>
        </p:grpSpPr>
        <p:pic>
          <p:nvPicPr>
            <p:cNvPr id="83" name="Object 82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7773413" y="3527338"/>
              <a:ext cx="726065" cy="726065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9786019" y="3544481"/>
            <a:ext cx="726065" cy="726065"/>
            <a:chOff x="9786019" y="3544481"/>
            <a:chExt cx="726065" cy="726065"/>
          </a:xfrm>
        </p:grpSpPr>
        <p:pic>
          <p:nvPicPr>
            <p:cNvPr id="86" name="Object 85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9786019" y="3544481"/>
              <a:ext cx="726065" cy="726065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10921762" y="2484292"/>
            <a:ext cx="2334268" cy="1345488"/>
            <a:chOff x="10921762" y="2484292"/>
            <a:chExt cx="2334268" cy="1345488"/>
          </a:xfrm>
        </p:grpSpPr>
        <p:pic>
          <p:nvPicPr>
            <p:cNvPr id="89" name="Object 88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0921762" y="2484292"/>
              <a:ext cx="2334268" cy="1345488"/>
            </a:xfrm>
            <a:prstGeom prst="rect">
              <a:avLst/>
            </a:prstGeom>
          </p:spPr>
        </p:pic>
      </p:grpSp>
      <p:grpSp>
        <p:nvGrpSpPr>
          <p:cNvPr id="1028" name="그룹 1028"/>
          <p:cNvGrpSpPr/>
          <p:nvPr/>
        </p:nvGrpSpPr>
        <p:grpSpPr>
          <a:xfrm>
            <a:off x="10807476" y="2353184"/>
            <a:ext cx="5449128" cy="3036277"/>
            <a:chOff x="10807476" y="2353184"/>
            <a:chExt cx="5449128" cy="3036277"/>
          </a:xfrm>
        </p:grpSpPr>
        <p:pic>
          <p:nvPicPr>
            <p:cNvPr id="92" name="Object 91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0807476" y="2353184"/>
              <a:ext cx="5449128" cy="3036277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10902714" y="3890370"/>
            <a:ext cx="2330904" cy="1366119"/>
            <a:chOff x="10902714" y="3890370"/>
            <a:chExt cx="2330904" cy="1366119"/>
          </a:xfrm>
        </p:grpSpPr>
        <p:pic>
          <p:nvPicPr>
            <p:cNvPr id="95" name="Object 94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0902714" y="3890370"/>
              <a:ext cx="2330904" cy="1366119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13821184" y="3842751"/>
            <a:ext cx="2330904" cy="1468976"/>
            <a:chOff x="13821184" y="3842751"/>
            <a:chExt cx="2330904" cy="1468976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3821184" y="3842751"/>
              <a:ext cx="2330904" cy="1468976"/>
            </a:xfrm>
            <a:prstGeom prst="rect">
              <a:avLst/>
            </a:prstGeom>
          </p:spPr>
        </p:pic>
      </p:grpSp>
      <p:grpSp>
        <p:nvGrpSpPr>
          <p:cNvPr id="1031" name="그룹 1031"/>
          <p:cNvGrpSpPr/>
          <p:nvPr/>
        </p:nvGrpSpPr>
        <p:grpSpPr>
          <a:xfrm>
            <a:off x="11906668" y="2783207"/>
            <a:ext cx="760021" cy="760021"/>
            <a:chOff x="11906668" y="2783207"/>
            <a:chExt cx="760021" cy="760021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1906668" y="2783207"/>
              <a:ext cx="760021" cy="760021"/>
            </a:xfrm>
            <a:prstGeom prst="rect">
              <a:avLst/>
            </a:prstGeom>
          </p:spPr>
        </p:pic>
      </p:grpSp>
      <p:grpSp>
        <p:nvGrpSpPr>
          <p:cNvPr id="1032" name="그룹 1032"/>
          <p:cNvGrpSpPr/>
          <p:nvPr/>
        </p:nvGrpSpPr>
        <p:grpSpPr>
          <a:xfrm>
            <a:off x="11935240" y="4270716"/>
            <a:ext cx="760021" cy="760021"/>
            <a:chOff x="11935240" y="4270716"/>
            <a:chExt cx="760021" cy="760021"/>
          </a:xfrm>
        </p:grpSpPr>
        <p:pic>
          <p:nvPicPr>
            <p:cNvPr id="104" name="Object 103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1935240" y="4270716"/>
              <a:ext cx="760021" cy="760021"/>
            </a:xfrm>
            <a:prstGeom prst="rect">
              <a:avLst/>
            </a:prstGeom>
          </p:spPr>
        </p:pic>
      </p:grpSp>
      <p:grpSp>
        <p:nvGrpSpPr>
          <p:cNvPr id="1033" name="그룹 1033"/>
          <p:cNvGrpSpPr/>
          <p:nvPr/>
        </p:nvGrpSpPr>
        <p:grpSpPr>
          <a:xfrm>
            <a:off x="13053144" y="5020300"/>
            <a:ext cx="1021302" cy="1021302"/>
            <a:chOff x="13053144" y="5020300"/>
            <a:chExt cx="1021302" cy="1021302"/>
          </a:xfrm>
        </p:grpSpPr>
        <p:pic>
          <p:nvPicPr>
            <p:cNvPr id="107" name="Object 106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3053144" y="5020300"/>
              <a:ext cx="1021302" cy="1021302"/>
            </a:xfrm>
            <a:prstGeom prst="rect">
              <a:avLst/>
            </a:prstGeom>
          </p:spPr>
        </p:pic>
      </p:grpSp>
      <p:grpSp>
        <p:nvGrpSpPr>
          <p:cNvPr id="1034" name="그룹 1034"/>
          <p:cNvGrpSpPr/>
          <p:nvPr/>
        </p:nvGrpSpPr>
        <p:grpSpPr>
          <a:xfrm>
            <a:off x="8702110" y="834105"/>
            <a:ext cx="881494" cy="881494"/>
            <a:chOff x="8702110" y="834105"/>
            <a:chExt cx="881494" cy="881494"/>
          </a:xfrm>
        </p:grpSpPr>
        <p:pic>
          <p:nvPicPr>
            <p:cNvPr id="110" name="Object 109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8702110" y="834105"/>
              <a:ext cx="881494" cy="881494"/>
            </a:xfrm>
            <a:prstGeom prst="rect">
              <a:avLst/>
            </a:prstGeom>
          </p:spPr>
        </p:pic>
      </p:grpSp>
      <p:grpSp>
        <p:nvGrpSpPr>
          <p:cNvPr id="1035" name="그룹 1035"/>
          <p:cNvGrpSpPr/>
          <p:nvPr/>
        </p:nvGrpSpPr>
        <p:grpSpPr>
          <a:xfrm>
            <a:off x="7071641" y="1179614"/>
            <a:ext cx="1630470" cy="692525"/>
            <a:chOff x="7071641" y="1179614"/>
            <a:chExt cx="1630470" cy="692525"/>
          </a:xfrm>
        </p:grpSpPr>
        <p:pic>
          <p:nvPicPr>
            <p:cNvPr id="113" name="Object 112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7071641" y="1179614"/>
              <a:ext cx="1630470" cy="692525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10040610" y="658195"/>
            <a:ext cx="615923" cy="1561905"/>
            <a:chOff x="10040610" y="658195"/>
            <a:chExt cx="615923" cy="1561905"/>
          </a:xfrm>
        </p:grpSpPr>
        <p:pic>
          <p:nvPicPr>
            <p:cNvPr id="116" name="Object 115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 rot="-5400000">
              <a:off x="10040610" y="658195"/>
              <a:ext cx="615923" cy="1561905"/>
            </a:xfrm>
            <a:prstGeom prst="rect">
              <a:avLst/>
            </a:prstGeom>
          </p:spPr>
        </p:pic>
      </p:grpSp>
      <p:grpSp>
        <p:nvGrpSpPr>
          <p:cNvPr id="1037" name="그룹 1037"/>
          <p:cNvGrpSpPr/>
          <p:nvPr/>
        </p:nvGrpSpPr>
        <p:grpSpPr>
          <a:xfrm>
            <a:off x="8514727" y="3824620"/>
            <a:ext cx="1229552" cy="98364"/>
            <a:chOff x="8514727" y="3824620"/>
            <a:chExt cx="1229552" cy="98364"/>
          </a:xfrm>
        </p:grpSpPr>
        <p:pic>
          <p:nvPicPr>
            <p:cNvPr id="119" name="Object 118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8514727" y="3824620"/>
              <a:ext cx="1229552" cy="98364"/>
            </a:xfrm>
            <a:prstGeom prst="rect">
              <a:avLst/>
            </a:prstGeom>
          </p:spPr>
        </p:pic>
      </p:grpSp>
      <p:grpSp>
        <p:nvGrpSpPr>
          <p:cNvPr id="1038" name="그룹 1038"/>
          <p:cNvGrpSpPr/>
          <p:nvPr/>
        </p:nvGrpSpPr>
        <p:grpSpPr>
          <a:xfrm>
            <a:off x="6604164" y="5838565"/>
            <a:ext cx="3057851" cy="95599"/>
            <a:chOff x="6604164" y="5838565"/>
            <a:chExt cx="3057851" cy="95599"/>
          </a:xfrm>
        </p:grpSpPr>
        <p:pic>
          <p:nvPicPr>
            <p:cNvPr id="122" name="Object 121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 rot="-16200000">
              <a:off x="6604164" y="5838565"/>
              <a:ext cx="3057851" cy="95599"/>
            </a:xfrm>
            <a:prstGeom prst="rect">
              <a:avLst/>
            </a:prstGeom>
          </p:spPr>
        </p:pic>
      </p:grpSp>
      <p:grpSp>
        <p:nvGrpSpPr>
          <p:cNvPr id="1039" name="그룹 1039"/>
          <p:cNvGrpSpPr/>
          <p:nvPr/>
        </p:nvGrpSpPr>
        <p:grpSpPr>
          <a:xfrm>
            <a:off x="5339264" y="7440652"/>
            <a:ext cx="760021" cy="760021"/>
            <a:chOff x="5339264" y="7440652"/>
            <a:chExt cx="760021" cy="760021"/>
          </a:xfrm>
        </p:grpSpPr>
        <p:pic>
          <p:nvPicPr>
            <p:cNvPr id="125" name="Object 124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5339264" y="7440652"/>
              <a:ext cx="760021" cy="760021"/>
            </a:xfrm>
            <a:prstGeom prst="rect">
              <a:avLst/>
            </a:prstGeom>
          </p:spPr>
        </p:pic>
      </p:grpSp>
      <p:grpSp>
        <p:nvGrpSpPr>
          <p:cNvPr id="1040" name="그룹 1040"/>
          <p:cNvGrpSpPr/>
          <p:nvPr/>
        </p:nvGrpSpPr>
        <p:grpSpPr>
          <a:xfrm>
            <a:off x="7756434" y="7440652"/>
            <a:ext cx="760021" cy="760021"/>
            <a:chOff x="7756434" y="7440652"/>
            <a:chExt cx="760021" cy="760021"/>
          </a:xfrm>
        </p:grpSpPr>
        <p:pic>
          <p:nvPicPr>
            <p:cNvPr id="128" name="Object 127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7756434" y="7440652"/>
              <a:ext cx="760021" cy="760021"/>
            </a:xfrm>
            <a:prstGeom prst="rect">
              <a:avLst/>
            </a:prstGeom>
          </p:spPr>
        </p:pic>
      </p:grpSp>
      <p:grpSp>
        <p:nvGrpSpPr>
          <p:cNvPr id="1041" name="그룹 1041"/>
          <p:cNvGrpSpPr/>
          <p:nvPr/>
        </p:nvGrpSpPr>
        <p:grpSpPr>
          <a:xfrm>
            <a:off x="2765560" y="7440652"/>
            <a:ext cx="760021" cy="760021"/>
            <a:chOff x="2765560" y="7440652"/>
            <a:chExt cx="760021" cy="760021"/>
          </a:xfrm>
        </p:grpSpPr>
        <p:pic>
          <p:nvPicPr>
            <p:cNvPr id="131" name="Object 130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2765560" y="7440652"/>
              <a:ext cx="760021" cy="760021"/>
            </a:xfrm>
            <a:prstGeom prst="rect">
              <a:avLst/>
            </a:prstGeom>
          </p:spPr>
        </p:pic>
      </p:grpSp>
      <p:grpSp>
        <p:nvGrpSpPr>
          <p:cNvPr id="1042" name="그룹 1042"/>
          <p:cNvGrpSpPr/>
          <p:nvPr/>
        </p:nvGrpSpPr>
        <p:grpSpPr>
          <a:xfrm>
            <a:off x="1244744" y="7091381"/>
            <a:ext cx="7323013" cy="1553801"/>
            <a:chOff x="1244744" y="7091381"/>
            <a:chExt cx="7323013" cy="1553801"/>
          </a:xfrm>
        </p:grpSpPr>
        <p:pic>
          <p:nvPicPr>
            <p:cNvPr id="134" name="Object 133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244744" y="7091381"/>
              <a:ext cx="7323013" cy="1553801"/>
            </a:xfrm>
            <a:prstGeom prst="rect">
              <a:avLst/>
            </a:prstGeom>
          </p:spPr>
        </p:pic>
      </p:grpSp>
      <p:grpSp>
        <p:nvGrpSpPr>
          <p:cNvPr id="1043" name="그룹 1043"/>
          <p:cNvGrpSpPr/>
          <p:nvPr/>
        </p:nvGrpSpPr>
        <p:grpSpPr>
          <a:xfrm>
            <a:off x="9761382" y="7073676"/>
            <a:ext cx="7323013" cy="1553801"/>
            <a:chOff x="9761382" y="7073676"/>
            <a:chExt cx="7323013" cy="1553801"/>
          </a:xfrm>
        </p:grpSpPr>
        <p:pic>
          <p:nvPicPr>
            <p:cNvPr id="137" name="Object 136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9761382" y="7073676"/>
              <a:ext cx="7323013" cy="1553801"/>
            </a:xfrm>
            <a:prstGeom prst="rect">
              <a:avLst/>
            </a:prstGeom>
          </p:spPr>
        </p:pic>
      </p:grpSp>
      <p:grpSp>
        <p:nvGrpSpPr>
          <p:cNvPr id="1044" name="그룹 1044"/>
          <p:cNvGrpSpPr/>
          <p:nvPr/>
        </p:nvGrpSpPr>
        <p:grpSpPr>
          <a:xfrm>
            <a:off x="9828641" y="7415290"/>
            <a:ext cx="760021" cy="760021"/>
            <a:chOff x="9828641" y="7415290"/>
            <a:chExt cx="760021" cy="760021"/>
          </a:xfrm>
        </p:grpSpPr>
        <p:pic>
          <p:nvPicPr>
            <p:cNvPr id="140" name="Object 139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9828641" y="7415290"/>
              <a:ext cx="760021" cy="760021"/>
            </a:xfrm>
            <a:prstGeom prst="rect">
              <a:avLst/>
            </a:prstGeom>
          </p:spPr>
        </p:pic>
      </p:grpSp>
      <p:grpSp>
        <p:nvGrpSpPr>
          <p:cNvPr id="1045" name="그룹 1045"/>
          <p:cNvGrpSpPr/>
          <p:nvPr/>
        </p:nvGrpSpPr>
        <p:grpSpPr>
          <a:xfrm>
            <a:off x="8630831" y="5817613"/>
            <a:ext cx="3057851" cy="95599"/>
            <a:chOff x="8630831" y="5817613"/>
            <a:chExt cx="3057851" cy="95599"/>
          </a:xfrm>
        </p:grpSpPr>
        <p:pic>
          <p:nvPicPr>
            <p:cNvPr id="143" name="Object 142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 rot="-16200000">
              <a:off x="8630831" y="5817613"/>
              <a:ext cx="3057851" cy="95599"/>
            </a:xfrm>
            <a:prstGeom prst="rect">
              <a:avLst/>
            </a:prstGeom>
          </p:spPr>
        </p:pic>
      </p:grpSp>
      <p:grpSp>
        <p:nvGrpSpPr>
          <p:cNvPr id="1046" name="그룹 1046"/>
          <p:cNvGrpSpPr/>
          <p:nvPr/>
        </p:nvGrpSpPr>
        <p:grpSpPr>
          <a:xfrm>
            <a:off x="7319497" y="2677592"/>
            <a:ext cx="920281" cy="756915"/>
            <a:chOff x="7319497" y="2677592"/>
            <a:chExt cx="920281" cy="756915"/>
          </a:xfrm>
        </p:grpSpPr>
        <p:pic>
          <p:nvPicPr>
            <p:cNvPr id="146" name="Object 145"/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 rot="-5400000">
              <a:off x="7319497" y="2677592"/>
              <a:ext cx="920281" cy="756915"/>
            </a:xfrm>
            <a:prstGeom prst="rect">
              <a:avLst/>
            </a:prstGeom>
          </p:spPr>
        </p:pic>
      </p:grpSp>
      <p:grpSp>
        <p:nvGrpSpPr>
          <p:cNvPr id="1047" name="그룹 1047"/>
          <p:cNvGrpSpPr/>
          <p:nvPr/>
        </p:nvGrpSpPr>
        <p:grpSpPr>
          <a:xfrm>
            <a:off x="10026021" y="2708832"/>
            <a:ext cx="920281" cy="756915"/>
            <a:chOff x="10026021" y="2708832"/>
            <a:chExt cx="920281" cy="756915"/>
          </a:xfrm>
        </p:grpSpPr>
        <p:pic>
          <p:nvPicPr>
            <p:cNvPr id="149" name="Object 148"/>
            <p:cNvPicPr>
              <a:picLocks noChangeAspect="1"/>
            </p:cNvPicPr>
            <p:nvPr/>
          </p:nvPicPr>
          <p:blipFill>
            <a:blip r:embed="rId36" cstate="print"/>
            <a:stretch>
              <a:fillRect/>
            </a:stretch>
          </p:blipFill>
          <p:spPr>
            <a:xfrm rot="5400000">
              <a:off x="10026021" y="2708832"/>
              <a:ext cx="920281" cy="756915"/>
            </a:xfrm>
            <a:prstGeom prst="rect">
              <a:avLst/>
            </a:prstGeom>
          </p:spPr>
        </p:pic>
      </p:grpSp>
      <p:grpSp>
        <p:nvGrpSpPr>
          <p:cNvPr id="1048" name="그룹 1048"/>
          <p:cNvGrpSpPr/>
          <p:nvPr/>
        </p:nvGrpSpPr>
        <p:grpSpPr>
          <a:xfrm>
            <a:off x="12185935" y="7415290"/>
            <a:ext cx="760021" cy="760021"/>
            <a:chOff x="12185935" y="7415290"/>
            <a:chExt cx="760021" cy="760021"/>
          </a:xfrm>
        </p:grpSpPr>
        <p:pic>
          <p:nvPicPr>
            <p:cNvPr id="152" name="Object 151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2185935" y="7415290"/>
              <a:ext cx="760021" cy="760021"/>
            </a:xfrm>
            <a:prstGeom prst="rect">
              <a:avLst/>
            </a:prstGeom>
          </p:spPr>
        </p:pic>
      </p:grpSp>
      <p:grpSp>
        <p:nvGrpSpPr>
          <p:cNvPr id="1049" name="그룹 1049"/>
          <p:cNvGrpSpPr/>
          <p:nvPr/>
        </p:nvGrpSpPr>
        <p:grpSpPr>
          <a:xfrm>
            <a:off x="14493282" y="7415290"/>
            <a:ext cx="760021" cy="760021"/>
            <a:chOff x="14493282" y="7415290"/>
            <a:chExt cx="760021" cy="760021"/>
          </a:xfrm>
        </p:grpSpPr>
        <p:pic>
          <p:nvPicPr>
            <p:cNvPr id="155" name="Object 154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4493282" y="7415290"/>
              <a:ext cx="760021" cy="760021"/>
            </a:xfrm>
            <a:prstGeom prst="rect">
              <a:avLst/>
            </a:prstGeom>
          </p:spPr>
        </p:pic>
      </p:grpSp>
      <p:pic>
        <p:nvPicPr>
          <p:cNvPr id="157" name="Object 156"/>
          <p:cNvPicPr>
            <a:picLocks noChangeAspect="1"/>
          </p:cNvPicPr>
          <p:nvPr/>
        </p:nvPicPr>
        <p:blipFill>
          <a:blip r:embed="rId37" cstate="print"/>
          <a:stretch>
            <a:fillRect/>
          </a:stretch>
        </p:blipFill>
        <p:spPr>
          <a:xfrm>
            <a:off x="2241584" y="2987272"/>
            <a:ext cx="782934" cy="473001"/>
          </a:xfrm>
          <a:prstGeom prst="rect">
            <a:avLst/>
          </a:prstGeom>
        </p:spPr>
      </p:pic>
      <p:pic>
        <p:nvPicPr>
          <p:cNvPr id="158" name="Object 157"/>
          <p:cNvPicPr>
            <a:picLocks noChangeAspect="1"/>
          </p:cNvPicPr>
          <p:nvPr/>
        </p:nvPicPr>
        <p:blipFill>
          <a:blip r:embed="rId37" cstate="print"/>
          <a:stretch>
            <a:fillRect/>
          </a:stretch>
        </p:blipFill>
        <p:spPr>
          <a:xfrm>
            <a:off x="5306346" y="3042510"/>
            <a:ext cx="782934" cy="473001"/>
          </a:xfrm>
          <a:prstGeom prst="rect">
            <a:avLst/>
          </a:prstGeom>
        </p:spPr>
      </p:pic>
      <p:pic>
        <p:nvPicPr>
          <p:cNvPr id="159" name="Object 158"/>
          <p:cNvPicPr>
            <a:picLocks noChangeAspect="1"/>
          </p:cNvPicPr>
          <p:nvPr/>
        </p:nvPicPr>
        <p:blipFill>
          <a:blip r:embed="rId38" cstate="print"/>
          <a:stretch>
            <a:fillRect/>
          </a:stretch>
        </p:blipFill>
        <p:spPr>
          <a:xfrm>
            <a:off x="5315477" y="4424325"/>
            <a:ext cx="764530" cy="418110"/>
          </a:xfrm>
          <a:prstGeom prst="rect">
            <a:avLst/>
          </a:prstGeom>
        </p:spPr>
      </p:pic>
      <p:pic>
        <p:nvPicPr>
          <p:cNvPr id="160" name="Object 159"/>
          <p:cNvPicPr>
            <a:picLocks noChangeAspect="1"/>
          </p:cNvPicPr>
          <p:nvPr/>
        </p:nvPicPr>
        <p:blipFill>
          <a:blip r:embed="rId39" cstate="print"/>
          <a:stretch>
            <a:fillRect/>
          </a:stretch>
        </p:blipFill>
        <p:spPr>
          <a:xfrm>
            <a:off x="2270477" y="4447277"/>
            <a:ext cx="749227" cy="418110"/>
          </a:xfrm>
          <a:prstGeom prst="rect">
            <a:avLst/>
          </a:prstGeom>
        </p:spPr>
      </p:pic>
      <p:pic>
        <p:nvPicPr>
          <p:cNvPr id="161" name="Object 160"/>
          <p:cNvPicPr>
            <a:picLocks noChangeAspect="1"/>
          </p:cNvPicPr>
          <p:nvPr/>
        </p:nvPicPr>
        <p:blipFill>
          <a:blip r:embed="rId37" cstate="print"/>
          <a:stretch>
            <a:fillRect/>
          </a:stretch>
        </p:blipFill>
        <p:spPr>
          <a:xfrm>
            <a:off x="11128209" y="3031081"/>
            <a:ext cx="782934" cy="473001"/>
          </a:xfrm>
          <a:prstGeom prst="rect">
            <a:avLst/>
          </a:prstGeom>
        </p:spPr>
      </p:pic>
      <p:pic>
        <p:nvPicPr>
          <p:cNvPr id="162" name="Object 161"/>
          <p:cNvPicPr>
            <a:picLocks noChangeAspect="1"/>
          </p:cNvPicPr>
          <p:nvPr/>
        </p:nvPicPr>
        <p:blipFill>
          <a:blip r:embed="rId39" cstate="print"/>
          <a:stretch>
            <a:fillRect/>
          </a:stretch>
        </p:blipFill>
        <p:spPr>
          <a:xfrm>
            <a:off x="11165717" y="4448788"/>
            <a:ext cx="749227" cy="418110"/>
          </a:xfrm>
          <a:prstGeom prst="rect">
            <a:avLst/>
          </a:prstGeom>
        </p:spPr>
      </p:pic>
      <p:pic>
        <p:nvPicPr>
          <p:cNvPr id="163" name="Object 162"/>
          <p:cNvPicPr>
            <a:picLocks noChangeAspect="1"/>
          </p:cNvPicPr>
          <p:nvPr/>
        </p:nvPicPr>
        <p:blipFill>
          <a:blip r:embed="rId40" cstate="print"/>
          <a:stretch>
            <a:fillRect/>
          </a:stretch>
        </p:blipFill>
        <p:spPr>
          <a:xfrm>
            <a:off x="1336092" y="7634416"/>
            <a:ext cx="1524045" cy="450480"/>
          </a:xfrm>
          <a:prstGeom prst="rect">
            <a:avLst/>
          </a:prstGeom>
        </p:spPr>
      </p:pic>
      <p:pic>
        <p:nvPicPr>
          <p:cNvPr id="164" name="Object 163"/>
          <p:cNvPicPr>
            <a:picLocks noChangeAspect="1"/>
          </p:cNvPicPr>
          <p:nvPr/>
        </p:nvPicPr>
        <p:blipFill>
          <a:blip r:embed="rId41" cstate="print"/>
          <a:stretch>
            <a:fillRect/>
          </a:stretch>
        </p:blipFill>
        <p:spPr>
          <a:xfrm>
            <a:off x="3898523" y="7647952"/>
            <a:ext cx="1439304" cy="450480"/>
          </a:xfrm>
          <a:prstGeom prst="rect">
            <a:avLst/>
          </a:prstGeom>
        </p:spPr>
      </p:pic>
      <p:pic>
        <p:nvPicPr>
          <p:cNvPr id="165" name="Object 164"/>
          <p:cNvPicPr>
            <a:picLocks noChangeAspect="1"/>
          </p:cNvPicPr>
          <p:nvPr/>
        </p:nvPicPr>
        <p:blipFill>
          <a:blip r:embed="rId42" cstate="print"/>
          <a:stretch>
            <a:fillRect/>
          </a:stretch>
        </p:blipFill>
        <p:spPr>
          <a:xfrm>
            <a:off x="6645294" y="7659228"/>
            <a:ext cx="1124904" cy="450480"/>
          </a:xfrm>
          <a:prstGeom prst="rect">
            <a:avLst/>
          </a:prstGeom>
        </p:spPr>
      </p:pic>
      <p:pic>
        <p:nvPicPr>
          <p:cNvPr id="166" name="Object 165"/>
          <p:cNvPicPr>
            <a:picLocks noChangeAspect="1"/>
          </p:cNvPicPr>
          <p:nvPr/>
        </p:nvPicPr>
        <p:blipFill>
          <a:blip r:embed="rId42" cstate="print"/>
          <a:stretch>
            <a:fillRect/>
          </a:stretch>
        </p:blipFill>
        <p:spPr>
          <a:xfrm>
            <a:off x="10171753" y="7601336"/>
            <a:ext cx="1124904" cy="450480"/>
          </a:xfrm>
          <a:prstGeom prst="rect">
            <a:avLst/>
          </a:prstGeom>
        </p:spPr>
      </p:pic>
      <p:pic>
        <p:nvPicPr>
          <p:cNvPr id="167" name="Object 166"/>
          <p:cNvPicPr>
            <a:picLocks noChangeAspect="1"/>
          </p:cNvPicPr>
          <p:nvPr/>
        </p:nvPicPr>
        <p:blipFill>
          <a:blip r:embed="rId41" cstate="print"/>
          <a:stretch>
            <a:fillRect/>
          </a:stretch>
        </p:blipFill>
        <p:spPr>
          <a:xfrm>
            <a:off x="12891422" y="7619766"/>
            <a:ext cx="1439304" cy="450480"/>
          </a:xfrm>
          <a:prstGeom prst="rect">
            <a:avLst/>
          </a:prstGeom>
        </p:spPr>
      </p:pic>
      <p:pic>
        <p:nvPicPr>
          <p:cNvPr id="168" name="Object 167"/>
          <p:cNvPicPr>
            <a:picLocks noChangeAspect="1"/>
          </p:cNvPicPr>
          <p:nvPr/>
        </p:nvPicPr>
        <p:blipFill>
          <a:blip r:embed="rId40" cstate="print"/>
          <a:stretch>
            <a:fillRect/>
          </a:stretch>
        </p:blipFill>
        <p:spPr>
          <a:xfrm>
            <a:off x="15241651" y="7657479"/>
            <a:ext cx="1524045" cy="450480"/>
          </a:xfrm>
          <a:prstGeom prst="rect">
            <a:avLst/>
          </a:prstGeom>
        </p:spPr>
      </p:pic>
      <p:grpSp>
        <p:nvGrpSpPr>
          <p:cNvPr id="1050" name="그룹 1050"/>
          <p:cNvGrpSpPr/>
          <p:nvPr/>
        </p:nvGrpSpPr>
        <p:grpSpPr>
          <a:xfrm>
            <a:off x="8720412" y="4006037"/>
            <a:ext cx="844890" cy="9221147"/>
            <a:chOff x="8720412" y="4006037"/>
            <a:chExt cx="844890" cy="9221147"/>
          </a:xfrm>
        </p:grpSpPr>
        <p:pic>
          <p:nvPicPr>
            <p:cNvPr id="170" name="Object 169"/>
            <p:cNvPicPr>
              <a:picLocks noChangeAspect="1"/>
            </p:cNvPicPr>
            <p:nvPr/>
          </p:nvPicPr>
          <p:blipFill>
            <a:blip r:embed="rId43" cstate="print"/>
            <a:stretch>
              <a:fillRect/>
            </a:stretch>
          </p:blipFill>
          <p:spPr>
            <a:xfrm rot="-16200000">
              <a:off x="8720412" y="4006037"/>
              <a:ext cx="844890" cy="9221147"/>
            </a:xfrm>
            <a:prstGeom prst="rect">
              <a:avLst/>
            </a:prstGeom>
          </p:spPr>
        </p:pic>
      </p:grpSp>
      <p:grpSp>
        <p:nvGrpSpPr>
          <p:cNvPr id="1051" name="그룹 1051"/>
          <p:cNvGrpSpPr/>
          <p:nvPr/>
        </p:nvGrpSpPr>
        <p:grpSpPr>
          <a:xfrm>
            <a:off x="8765499" y="941599"/>
            <a:ext cx="754717" cy="18695418"/>
            <a:chOff x="8765499" y="941599"/>
            <a:chExt cx="754717" cy="18695418"/>
          </a:xfrm>
        </p:grpSpPr>
        <p:pic>
          <p:nvPicPr>
            <p:cNvPr id="173" name="Object 172"/>
            <p:cNvPicPr>
              <a:picLocks noChangeAspect="1"/>
            </p:cNvPicPr>
            <p:nvPr/>
          </p:nvPicPr>
          <p:blipFill>
            <a:blip r:embed="rId44" cstate="print"/>
            <a:stretch>
              <a:fillRect/>
            </a:stretch>
          </p:blipFill>
          <p:spPr>
            <a:xfrm rot="16200000">
              <a:off x="8765499" y="941599"/>
              <a:ext cx="754717" cy="18695418"/>
            </a:xfrm>
            <a:prstGeom prst="rect">
              <a:avLst/>
            </a:prstGeom>
          </p:spPr>
        </p:pic>
      </p:grpSp>
      <p:pic>
        <p:nvPicPr>
          <p:cNvPr id="175" name="Object 174"/>
          <p:cNvPicPr>
            <a:picLocks noChangeAspect="1"/>
          </p:cNvPicPr>
          <p:nvPr/>
        </p:nvPicPr>
        <p:blipFill>
          <a:blip r:embed="rId45" cstate="print"/>
          <a:stretch>
            <a:fillRect/>
          </a:stretch>
        </p:blipFill>
        <p:spPr>
          <a:xfrm>
            <a:off x="14077431" y="9322193"/>
            <a:ext cx="3954082" cy="101056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952051" y="2372231"/>
            <a:ext cx="5449128" cy="3036277"/>
            <a:chOff x="1952051" y="2372231"/>
            <a:chExt cx="5449128" cy="303627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52051" y="2372231"/>
              <a:ext cx="5449128" cy="303627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699556" y="1094508"/>
            <a:ext cx="2787424" cy="2020971"/>
            <a:chOff x="9699556" y="1094508"/>
            <a:chExt cx="2787424" cy="202097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699556" y="1094508"/>
              <a:ext cx="2787424" cy="202097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916837" y="1780475"/>
            <a:ext cx="4176310" cy="69070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807476" y="2353184"/>
            <a:ext cx="5449128" cy="3036277"/>
            <a:chOff x="10807476" y="2353184"/>
            <a:chExt cx="5449128" cy="303627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807476" y="2353184"/>
              <a:ext cx="5449128" cy="3036277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501694" y="644293"/>
            <a:ext cx="1408751" cy="390180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04485" y="166470"/>
            <a:ext cx="4600576" cy="104645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4133787" y="8597563"/>
            <a:ext cx="495696" cy="250305"/>
            <a:chOff x="4133787" y="8597563"/>
            <a:chExt cx="495696" cy="25030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133787" y="8597563"/>
              <a:ext cx="495696" cy="25030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432613" y="2484292"/>
            <a:ext cx="2809529" cy="1700709"/>
            <a:chOff x="2432613" y="2484292"/>
            <a:chExt cx="2809529" cy="170070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432613" y="2484292"/>
              <a:ext cx="2809529" cy="170070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964742" y="6966253"/>
            <a:ext cx="3830582" cy="1281367"/>
            <a:chOff x="2964742" y="6966253"/>
            <a:chExt cx="3830582" cy="1281367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964742" y="6966253"/>
              <a:ext cx="3830582" cy="128136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609001" y="6339048"/>
            <a:ext cx="7707824" cy="2508820"/>
            <a:chOff x="9609001" y="6339048"/>
            <a:chExt cx="7707824" cy="2508820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609001" y="6339048"/>
              <a:ext cx="7707824" cy="250882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6714000" y="6353944"/>
            <a:ext cx="581424" cy="570852"/>
            <a:chOff x="16714000" y="6353944"/>
            <a:chExt cx="581424" cy="570852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714000" y="6353944"/>
              <a:ext cx="581424" cy="570852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065324" y="6353944"/>
            <a:ext cx="581424" cy="570852"/>
            <a:chOff x="1065324" y="6353944"/>
            <a:chExt cx="581424" cy="570852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65324" y="6353944"/>
              <a:ext cx="581424" cy="570852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547770" y="6397016"/>
            <a:ext cx="3118151" cy="603725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608615" y="1526783"/>
            <a:ext cx="881672" cy="612565"/>
            <a:chOff x="608615" y="1526783"/>
            <a:chExt cx="881672" cy="612565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07762" y="1260483"/>
              <a:ext cx="1763344" cy="1225131"/>
            </a:xfrm>
            <a:prstGeom prst="rect">
              <a:avLst/>
            </a:prstGeom>
          </p:spPr>
        </p:pic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08615" y="1526783"/>
              <a:ext cx="881672" cy="612565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723402" y="1906465"/>
            <a:ext cx="457298" cy="465767"/>
            <a:chOff x="1723402" y="1906465"/>
            <a:chExt cx="457298" cy="465767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723402" y="1906465"/>
              <a:ext cx="457298" cy="465767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723402" y="1868369"/>
            <a:ext cx="5893745" cy="3834971"/>
            <a:chOff x="1723402" y="1868369"/>
            <a:chExt cx="5893745" cy="3834971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723402" y="1868369"/>
              <a:ext cx="5893745" cy="3834971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0616922" y="1792179"/>
            <a:ext cx="5893745" cy="3834971"/>
            <a:chOff x="10616922" y="1792179"/>
            <a:chExt cx="5893745" cy="3834971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0616922" y="1792179"/>
              <a:ext cx="5893745" cy="3834971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0635970" y="1820750"/>
            <a:ext cx="457298" cy="465767"/>
            <a:chOff x="10635970" y="1820750"/>
            <a:chExt cx="457298" cy="465767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635970" y="1820750"/>
              <a:ext cx="457298" cy="465767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6610493" y="1526783"/>
            <a:ext cx="968918" cy="644771"/>
            <a:chOff x="16610493" y="1526783"/>
            <a:chExt cx="968918" cy="644771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6168120" y="1246482"/>
              <a:ext cx="1937836" cy="1289542"/>
            </a:xfrm>
            <a:prstGeom prst="rect">
              <a:avLst/>
            </a:prstGeom>
          </p:spPr>
        </p:pic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6610493" y="1526783"/>
              <a:ext cx="968918" cy="644771"/>
            </a:xfrm>
            <a:prstGeom prst="rect">
              <a:avLst/>
            </a:prstGeom>
          </p:spPr>
        </p:pic>
      </p:grpSp>
      <p:pic>
        <p:nvPicPr>
          <p:cNvPr id="56" name="Object 55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2618452" y="6286792"/>
            <a:ext cx="4173785" cy="686288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3314333" y="3131301"/>
            <a:ext cx="2724564" cy="1518139"/>
            <a:chOff x="3314333" y="3131301"/>
            <a:chExt cx="2724564" cy="1518139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3314333" y="3131301"/>
              <a:ext cx="2724564" cy="1518139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2047367" y="2490474"/>
            <a:ext cx="2334268" cy="1345488"/>
            <a:chOff x="2047367" y="2490474"/>
            <a:chExt cx="2334268" cy="1345488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2047367" y="2490474"/>
              <a:ext cx="2334268" cy="1345488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4967392" y="2474768"/>
            <a:ext cx="2332764" cy="1281422"/>
            <a:chOff x="4967392" y="2474768"/>
            <a:chExt cx="2332764" cy="1281422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4967392" y="2474768"/>
              <a:ext cx="2332764" cy="1281422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2050731" y="3969295"/>
            <a:ext cx="2330904" cy="1366119"/>
            <a:chOff x="2050731" y="3969295"/>
            <a:chExt cx="2330904" cy="1366119"/>
          </a:xfrm>
        </p:grpSpPr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2050731" y="3969295"/>
              <a:ext cx="2330904" cy="1366119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4967392" y="3967390"/>
            <a:ext cx="2330904" cy="1366119"/>
            <a:chOff x="4967392" y="3967390"/>
            <a:chExt cx="2330904" cy="1366119"/>
          </a:xfrm>
        </p:grpSpPr>
        <p:pic>
          <p:nvPicPr>
            <p:cNvPr id="71" name="Object 70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4967392" y="3967390"/>
              <a:ext cx="2330904" cy="1366119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2971444" y="2783207"/>
            <a:ext cx="760021" cy="760021"/>
            <a:chOff x="2971444" y="2783207"/>
            <a:chExt cx="760021" cy="760021"/>
          </a:xfrm>
        </p:grpSpPr>
        <p:pic>
          <p:nvPicPr>
            <p:cNvPr id="74" name="Object 73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2971444" y="2783207"/>
              <a:ext cx="760021" cy="760021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3000016" y="4287598"/>
            <a:ext cx="760021" cy="760021"/>
            <a:chOff x="3000016" y="4287598"/>
            <a:chExt cx="760021" cy="760021"/>
          </a:xfrm>
        </p:grpSpPr>
        <p:pic>
          <p:nvPicPr>
            <p:cNvPr id="77" name="Object 76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3000016" y="4287598"/>
              <a:ext cx="760021" cy="760021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6028083" y="2783207"/>
            <a:ext cx="760021" cy="760021"/>
            <a:chOff x="6028083" y="2783207"/>
            <a:chExt cx="760021" cy="760021"/>
          </a:xfrm>
        </p:grpSpPr>
        <p:pic>
          <p:nvPicPr>
            <p:cNvPr id="80" name="Object 79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6028083" y="2783207"/>
              <a:ext cx="760021" cy="760021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6020430" y="4272344"/>
            <a:ext cx="760021" cy="760021"/>
            <a:chOff x="6020430" y="4272344"/>
            <a:chExt cx="760021" cy="760021"/>
          </a:xfrm>
        </p:grpSpPr>
        <p:pic>
          <p:nvPicPr>
            <p:cNvPr id="83" name="Object 82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6020430" y="4272344"/>
              <a:ext cx="760021" cy="760021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4133787" y="2370487"/>
            <a:ext cx="964160" cy="964160"/>
            <a:chOff x="4133787" y="2370487"/>
            <a:chExt cx="964160" cy="964160"/>
          </a:xfrm>
        </p:grpSpPr>
        <p:pic>
          <p:nvPicPr>
            <p:cNvPr id="86" name="Object 85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4133787" y="2370487"/>
              <a:ext cx="964160" cy="964160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4133787" y="4822205"/>
            <a:ext cx="1021302" cy="1021302"/>
            <a:chOff x="4133787" y="4822205"/>
            <a:chExt cx="1021302" cy="1021302"/>
          </a:xfrm>
        </p:grpSpPr>
        <p:pic>
          <p:nvPicPr>
            <p:cNvPr id="89" name="Object 88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4133787" y="4822205"/>
              <a:ext cx="1021302" cy="1021302"/>
            </a:xfrm>
            <a:prstGeom prst="rect">
              <a:avLst/>
            </a:prstGeom>
          </p:spPr>
        </p:pic>
      </p:grpSp>
      <p:grpSp>
        <p:nvGrpSpPr>
          <p:cNvPr id="1028" name="그룹 1028"/>
          <p:cNvGrpSpPr/>
          <p:nvPr/>
        </p:nvGrpSpPr>
        <p:grpSpPr>
          <a:xfrm>
            <a:off x="7773413" y="3527338"/>
            <a:ext cx="726065" cy="726065"/>
            <a:chOff x="7773413" y="3527338"/>
            <a:chExt cx="726065" cy="726065"/>
          </a:xfrm>
        </p:grpSpPr>
        <p:pic>
          <p:nvPicPr>
            <p:cNvPr id="92" name="Object 91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7773413" y="3527338"/>
              <a:ext cx="726065" cy="72606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9786019" y="3544481"/>
            <a:ext cx="726065" cy="726065"/>
            <a:chOff x="9786019" y="3544481"/>
            <a:chExt cx="726065" cy="726065"/>
          </a:xfrm>
        </p:grpSpPr>
        <p:pic>
          <p:nvPicPr>
            <p:cNvPr id="95" name="Object 94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9786019" y="3544481"/>
              <a:ext cx="726065" cy="726065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10921762" y="2484292"/>
            <a:ext cx="2334268" cy="1345488"/>
            <a:chOff x="10921762" y="2484292"/>
            <a:chExt cx="2334268" cy="1345488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0921762" y="2484292"/>
              <a:ext cx="2334268" cy="1345488"/>
            </a:xfrm>
            <a:prstGeom prst="rect">
              <a:avLst/>
            </a:prstGeom>
          </p:spPr>
        </p:pic>
      </p:grpSp>
      <p:grpSp>
        <p:nvGrpSpPr>
          <p:cNvPr id="1031" name="그룹 1031"/>
          <p:cNvGrpSpPr/>
          <p:nvPr/>
        </p:nvGrpSpPr>
        <p:grpSpPr>
          <a:xfrm>
            <a:off x="10902714" y="3890370"/>
            <a:ext cx="2330904" cy="1366119"/>
            <a:chOff x="10902714" y="3890370"/>
            <a:chExt cx="2330904" cy="1366119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0902714" y="3890370"/>
              <a:ext cx="2330904" cy="1366119"/>
            </a:xfrm>
            <a:prstGeom prst="rect">
              <a:avLst/>
            </a:prstGeom>
          </p:spPr>
        </p:pic>
      </p:grpSp>
      <p:grpSp>
        <p:nvGrpSpPr>
          <p:cNvPr id="1032" name="그룹 1032"/>
          <p:cNvGrpSpPr/>
          <p:nvPr/>
        </p:nvGrpSpPr>
        <p:grpSpPr>
          <a:xfrm>
            <a:off x="13821184" y="3842751"/>
            <a:ext cx="2330904" cy="1468976"/>
            <a:chOff x="13821184" y="3842751"/>
            <a:chExt cx="2330904" cy="1468976"/>
          </a:xfrm>
        </p:grpSpPr>
        <p:pic>
          <p:nvPicPr>
            <p:cNvPr id="104" name="Object 103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3821184" y="3842751"/>
              <a:ext cx="2330904" cy="1468976"/>
            </a:xfrm>
            <a:prstGeom prst="rect">
              <a:avLst/>
            </a:prstGeom>
          </p:spPr>
        </p:pic>
      </p:grpSp>
      <p:grpSp>
        <p:nvGrpSpPr>
          <p:cNvPr id="1033" name="그룹 1033"/>
          <p:cNvGrpSpPr/>
          <p:nvPr/>
        </p:nvGrpSpPr>
        <p:grpSpPr>
          <a:xfrm>
            <a:off x="11906668" y="2783207"/>
            <a:ext cx="760021" cy="760021"/>
            <a:chOff x="11906668" y="2783207"/>
            <a:chExt cx="760021" cy="760021"/>
          </a:xfrm>
        </p:grpSpPr>
        <p:pic>
          <p:nvPicPr>
            <p:cNvPr id="107" name="Object 106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1906668" y="2783207"/>
              <a:ext cx="760021" cy="760021"/>
            </a:xfrm>
            <a:prstGeom prst="rect">
              <a:avLst/>
            </a:prstGeom>
          </p:spPr>
        </p:pic>
      </p:grpSp>
      <p:grpSp>
        <p:nvGrpSpPr>
          <p:cNvPr id="1034" name="그룹 1034"/>
          <p:cNvGrpSpPr/>
          <p:nvPr/>
        </p:nvGrpSpPr>
        <p:grpSpPr>
          <a:xfrm>
            <a:off x="11935240" y="4270716"/>
            <a:ext cx="760021" cy="760021"/>
            <a:chOff x="11935240" y="4270716"/>
            <a:chExt cx="760021" cy="760021"/>
          </a:xfrm>
        </p:grpSpPr>
        <p:pic>
          <p:nvPicPr>
            <p:cNvPr id="110" name="Object 109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1935240" y="4270716"/>
              <a:ext cx="760021" cy="760021"/>
            </a:xfrm>
            <a:prstGeom prst="rect">
              <a:avLst/>
            </a:prstGeom>
          </p:spPr>
        </p:pic>
      </p:grpSp>
      <p:grpSp>
        <p:nvGrpSpPr>
          <p:cNvPr id="1035" name="그룹 1035"/>
          <p:cNvGrpSpPr/>
          <p:nvPr/>
        </p:nvGrpSpPr>
        <p:grpSpPr>
          <a:xfrm>
            <a:off x="13053144" y="5020300"/>
            <a:ext cx="1021302" cy="1021302"/>
            <a:chOff x="13053144" y="5020300"/>
            <a:chExt cx="1021302" cy="1021302"/>
          </a:xfrm>
        </p:grpSpPr>
        <p:pic>
          <p:nvPicPr>
            <p:cNvPr id="113" name="Object 112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3053144" y="5020300"/>
              <a:ext cx="1021302" cy="1021302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8702110" y="834105"/>
            <a:ext cx="881494" cy="881494"/>
            <a:chOff x="8702110" y="834105"/>
            <a:chExt cx="881494" cy="881494"/>
          </a:xfrm>
        </p:grpSpPr>
        <p:pic>
          <p:nvPicPr>
            <p:cNvPr id="116" name="Object 115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8702110" y="834105"/>
              <a:ext cx="881494" cy="881494"/>
            </a:xfrm>
            <a:prstGeom prst="rect">
              <a:avLst/>
            </a:prstGeom>
          </p:spPr>
        </p:pic>
      </p:grpSp>
      <p:grpSp>
        <p:nvGrpSpPr>
          <p:cNvPr id="1037" name="그룹 1037"/>
          <p:cNvGrpSpPr/>
          <p:nvPr/>
        </p:nvGrpSpPr>
        <p:grpSpPr>
          <a:xfrm>
            <a:off x="7071641" y="1179614"/>
            <a:ext cx="1630470" cy="692525"/>
            <a:chOff x="7071641" y="1179614"/>
            <a:chExt cx="1630470" cy="692525"/>
          </a:xfrm>
        </p:grpSpPr>
        <p:pic>
          <p:nvPicPr>
            <p:cNvPr id="119" name="Object 118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7071641" y="1179614"/>
              <a:ext cx="1630470" cy="692525"/>
            </a:xfrm>
            <a:prstGeom prst="rect">
              <a:avLst/>
            </a:prstGeom>
          </p:spPr>
        </p:pic>
      </p:grpSp>
      <p:grpSp>
        <p:nvGrpSpPr>
          <p:cNvPr id="1038" name="그룹 1038"/>
          <p:cNvGrpSpPr/>
          <p:nvPr/>
        </p:nvGrpSpPr>
        <p:grpSpPr>
          <a:xfrm>
            <a:off x="10040610" y="658195"/>
            <a:ext cx="615923" cy="1561905"/>
            <a:chOff x="10040610" y="658195"/>
            <a:chExt cx="615923" cy="1561905"/>
          </a:xfrm>
        </p:grpSpPr>
        <p:pic>
          <p:nvPicPr>
            <p:cNvPr id="122" name="Object 121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 rot="-5400000">
              <a:off x="10040610" y="658195"/>
              <a:ext cx="615923" cy="1561905"/>
            </a:xfrm>
            <a:prstGeom prst="rect">
              <a:avLst/>
            </a:prstGeom>
          </p:spPr>
        </p:pic>
      </p:grpSp>
      <p:grpSp>
        <p:nvGrpSpPr>
          <p:cNvPr id="1039" name="그룹 1039"/>
          <p:cNvGrpSpPr/>
          <p:nvPr/>
        </p:nvGrpSpPr>
        <p:grpSpPr>
          <a:xfrm>
            <a:off x="8514727" y="3824620"/>
            <a:ext cx="1229552" cy="98364"/>
            <a:chOff x="8514727" y="3824620"/>
            <a:chExt cx="1229552" cy="98364"/>
          </a:xfrm>
        </p:grpSpPr>
        <p:pic>
          <p:nvPicPr>
            <p:cNvPr id="125" name="Object 124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8514727" y="3824620"/>
              <a:ext cx="1229552" cy="98364"/>
            </a:xfrm>
            <a:prstGeom prst="rect">
              <a:avLst/>
            </a:prstGeom>
          </p:spPr>
        </p:pic>
      </p:grpSp>
      <p:grpSp>
        <p:nvGrpSpPr>
          <p:cNvPr id="1040" name="그룹 1040"/>
          <p:cNvGrpSpPr/>
          <p:nvPr/>
        </p:nvGrpSpPr>
        <p:grpSpPr>
          <a:xfrm>
            <a:off x="6604164" y="5838565"/>
            <a:ext cx="3057851" cy="95599"/>
            <a:chOff x="6604164" y="5838565"/>
            <a:chExt cx="3057851" cy="95599"/>
          </a:xfrm>
        </p:grpSpPr>
        <p:pic>
          <p:nvPicPr>
            <p:cNvPr id="128" name="Object 127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 rot="-16200000">
              <a:off x="6604164" y="5838565"/>
              <a:ext cx="3057851" cy="95599"/>
            </a:xfrm>
            <a:prstGeom prst="rect">
              <a:avLst/>
            </a:prstGeom>
          </p:spPr>
        </p:pic>
      </p:grpSp>
      <p:grpSp>
        <p:nvGrpSpPr>
          <p:cNvPr id="1041" name="그룹 1041"/>
          <p:cNvGrpSpPr/>
          <p:nvPr/>
        </p:nvGrpSpPr>
        <p:grpSpPr>
          <a:xfrm>
            <a:off x="5339264" y="7440652"/>
            <a:ext cx="760021" cy="760021"/>
            <a:chOff x="5339264" y="7440652"/>
            <a:chExt cx="760021" cy="760021"/>
          </a:xfrm>
        </p:grpSpPr>
        <p:pic>
          <p:nvPicPr>
            <p:cNvPr id="131" name="Object 130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5339264" y="7440652"/>
              <a:ext cx="760021" cy="760021"/>
            </a:xfrm>
            <a:prstGeom prst="rect">
              <a:avLst/>
            </a:prstGeom>
          </p:spPr>
        </p:pic>
      </p:grpSp>
      <p:grpSp>
        <p:nvGrpSpPr>
          <p:cNvPr id="1042" name="그룹 1042"/>
          <p:cNvGrpSpPr/>
          <p:nvPr/>
        </p:nvGrpSpPr>
        <p:grpSpPr>
          <a:xfrm>
            <a:off x="7756434" y="7440652"/>
            <a:ext cx="760021" cy="760021"/>
            <a:chOff x="7756434" y="7440652"/>
            <a:chExt cx="760021" cy="760021"/>
          </a:xfrm>
        </p:grpSpPr>
        <p:pic>
          <p:nvPicPr>
            <p:cNvPr id="134" name="Object 133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7756434" y="7440652"/>
              <a:ext cx="760021" cy="760021"/>
            </a:xfrm>
            <a:prstGeom prst="rect">
              <a:avLst/>
            </a:prstGeom>
          </p:spPr>
        </p:pic>
      </p:grpSp>
      <p:grpSp>
        <p:nvGrpSpPr>
          <p:cNvPr id="1043" name="그룹 1043"/>
          <p:cNvGrpSpPr/>
          <p:nvPr/>
        </p:nvGrpSpPr>
        <p:grpSpPr>
          <a:xfrm>
            <a:off x="2765560" y="7440652"/>
            <a:ext cx="760021" cy="760021"/>
            <a:chOff x="2765560" y="7440652"/>
            <a:chExt cx="760021" cy="760021"/>
          </a:xfrm>
        </p:grpSpPr>
        <p:pic>
          <p:nvPicPr>
            <p:cNvPr id="137" name="Object 136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2765560" y="7440652"/>
              <a:ext cx="760021" cy="760021"/>
            </a:xfrm>
            <a:prstGeom prst="rect">
              <a:avLst/>
            </a:prstGeom>
          </p:spPr>
        </p:pic>
      </p:grpSp>
      <p:grpSp>
        <p:nvGrpSpPr>
          <p:cNvPr id="1044" name="그룹 1044"/>
          <p:cNvGrpSpPr/>
          <p:nvPr/>
        </p:nvGrpSpPr>
        <p:grpSpPr>
          <a:xfrm>
            <a:off x="1317941" y="7168914"/>
            <a:ext cx="7323013" cy="1553801"/>
            <a:chOff x="1317941" y="7168914"/>
            <a:chExt cx="7323013" cy="1553801"/>
          </a:xfrm>
        </p:grpSpPr>
        <p:pic>
          <p:nvPicPr>
            <p:cNvPr id="140" name="Object 139"/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317941" y="7168914"/>
              <a:ext cx="7323013" cy="1553801"/>
            </a:xfrm>
            <a:prstGeom prst="rect">
              <a:avLst/>
            </a:prstGeom>
          </p:spPr>
        </p:pic>
      </p:grpSp>
      <p:grpSp>
        <p:nvGrpSpPr>
          <p:cNvPr id="1045" name="그룹 1045"/>
          <p:cNvGrpSpPr/>
          <p:nvPr/>
        </p:nvGrpSpPr>
        <p:grpSpPr>
          <a:xfrm>
            <a:off x="9761382" y="7073676"/>
            <a:ext cx="7323013" cy="1553801"/>
            <a:chOff x="9761382" y="7073676"/>
            <a:chExt cx="7323013" cy="1553801"/>
          </a:xfrm>
        </p:grpSpPr>
        <p:pic>
          <p:nvPicPr>
            <p:cNvPr id="143" name="Object 142"/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9761382" y="7073676"/>
              <a:ext cx="7323013" cy="1553801"/>
            </a:xfrm>
            <a:prstGeom prst="rect">
              <a:avLst/>
            </a:prstGeom>
          </p:spPr>
        </p:pic>
      </p:grpSp>
      <p:grpSp>
        <p:nvGrpSpPr>
          <p:cNvPr id="1046" name="그룹 1046"/>
          <p:cNvGrpSpPr/>
          <p:nvPr/>
        </p:nvGrpSpPr>
        <p:grpSpPr>
          <a:xfrm>
            <a:off x="9828641" y="7415290"/>
            <a:ext cx="760021" cy="760021"/>
            <a:chOff x="9828641" y="7415290"/>
            <a:chExt cx="760021" cy="760021"/>
          </a:xfrm>
        </p:grpSpPr>
        <p:pic>
          <p:nvPicPr>
            <p:cNvPr id="146" name="Object 145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9828641" y="7415290"/>
              <a:ext cx="760021" cy="760021"/>
            </a:xfrm>
            <a:prstGeom prst="rect">
              <a:avLst/>
            </a:prstGeom>
          </p:spPr>
        </p:pic>
      </p:grpSp>
      <p:grpSp>
        <p:nvGrpSpPr>
          <p:cNvPr id="1047" name="그룹 1047"/>
          <p:cNvGrpSpPr/>
          <p:nvPr/>
        </p:nvGrpSpPr>
        <p:grpSpPr>
          <a:xfrm>
            <a:off x="8630831" y="5817613"/>
            <a:ext cx="3057851" cy="95599"/>
            <a:chOff x="8630831" y="5817613"/>
            <a:chExt cx="3057851" cy="95599"/>
          </a:xfrm>
        </p:grpSpPr>
        <p:pic>
          <p:nvPicPr>
            <p:cNvPr id="149" name="Object 148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 rot="-16200000">
              <a:off x="8630831" y="5817613"/>
              <a:ext cx="3057851" cy="95599"/>
            </a:xfrm>
            <a:prstGeom prst="rect">
              <a:avLst/>
            </a:prstGeom>
          </p:spPr>
        </p:pic>
      </p:grpSp>
      <p:grpSp>
        <p:nvGrpSpPr>
          <p:cNvPr id="1048" name="그룹 1048"/>
          <p:cNvGrpSpPr/>
          <p:nvPr/>
        </p:nvGrpSpPr>
        <p:grpSpPr>
          <a:xfrm>
            <a:off x="7319497" y="2677592"/>
            <a:ext cx="920281" cy="756915"/>
            <a:chOff x="7319497" y="2677592"/>
            <a:chExt cx="920281" cy="756915"/>
          </a:xfrm>
        </p:grpSpPr>
        <p:pic>
          <p:nvPicPr>
            <p:cNvPr id="152" name="Object 151"/>
            <p:cNvPicPr>
              <a:picLocks noChangeAspect="1"/>
            </p:cNvPicPr>
            <p:nvPr/>
          </p:nvPicPr>
          <p:blipFill>
            <a:blip r:embed="rId36" cstate="print"/>
            <a:stretch>
              <a:fillRect/>
            </a:stretch>
          </p:blipFill>
          <p:spPr>
            <a:xfrm rot="-5400000">
              <a:off x="7319497" y="2677592"/>
              <a:ext cx="920281" cy="756915"/>
            </a:xfrm>
            <a:prstGeom prst="rect">
              <a:avLst/>
            </a:prstGeom>
          </p:spPr>
        </p:pic>
      </p:grpSp>
      <p:grpSp>
        <p:nvGrpSpPr>
          <p:cNvPr id="1049" name="그룹 1049"/>
          <p:cNvGrpSpPr/>
          <p:nvPr/>
        </p:nvGrpSpPr>
        <p:grpSpPr>
          <a:xfrm>
            <a:off x="10026021" y="2708832"/>
            <a:ext cx="920281" cy="756915"/>
            <a:chOff x="10026021" y="2708832"/>
            <a:chExt cx="920281" cy="756915"/>
          </a:xfrm>
        </p:grpSpPr>
        <p:pic>
          <p:nvPicPr>
            <p:cNvPr id="155" name="Object 154"/>
            <p:cNvPicPr>
              <a:picLocks noChangeAspect="1"/>
            </p:cNvPicPr>
            <p:nvPr/>
          </p:nvPicPr>
          <p:blipFill>
            <a:blip r:embed="rId37" cstate="print"/>
            <a:stretch>
              <a:fillRect/>
            </a:stretch>
          </p:blipFill>
          <p:spPr>
            <a:xfrm rot="5400000">
              <a:off x="10026021" y="2708832"/>
              <a:ext cx="920281" cy="756915"/>
            </a:xfrm>
            <a:prstGeom prst="rect">
              <a:avLst/>
            </a:prstGeom>
          </p:spPr>
        </p:pic>
      </p:grpSp>
      <p:grpSp>
        <p:nvGrpSpPr>
          <p:cNvPr id="1050" name="그룹 1050"/>
          <p:cNvGrpSpPr/>
          <p:nvPr/>
        </p:nvGrpSpPr>
        <p:grpSpPr>
          <a:xfrm>
            <a:off x="12185935" y="7415290"/>
            <a:ext cx="760021" cy="760021"/>
            <a:chOff x="12185935" y="7415290"/>
            <a:chExt cx="760021" cy="760021"/>
          </a:xfrm>
        </p:grpSpPr>
        <p:pic>
          <p:nvPicPr>
            <p:cNvPr id="158" name="Object 157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2185935" y="7415290"/>
              <a:ext cx="760021" cy="760021"/>
            </a:xfrm>
            <a:prstGeom prst="rect">
              <a:avLst/>
            </a:prstGeom>
          </p:spPr>
        </p:pic>
      </p:grpSp>
      <p:grpSp>
        <p:nvGrpSpPr>
          <p:cNvPr id="1051" name="그룹 1051"/>
          <p:cNvGrpSpPr/>
          <p:nvPr/>
        </p:nvGrpSpPr>
        <p:grpSpPr>
          <a:xfrm>
            <a:off x="14493282" y="7415290"/>
            <a:ext cx="760021" cy="760021"/>
            <a:chOff x="14493282" y="7415290"/>
            <a:chExt cx="760021" cy="760021"/>
          </a:xfrm>
        </p:grpSpPr>
        <p:pic>
          <p:nvPicPr>
            <p:cNvPr id="161" name="Object 160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4493282" y="7415290"/>
              <a:ext cx="760021" cy="760021"/>
            </a:xfrm>
            <a:prstGeom prst="rect">
              <a:avLst/>
            </a:prstGeom>
          </p:spPr>
        </p:pic>
      </p:grpSp>
      <p:pic>
        <p:nvPicPr>
          <p:cNvPr id="163" name="Object 162"/>
          <p:cNvPicPr>
            <a:picLocks noChangeAspect="1"/>
          </p:cNvPicPr>
          <p:nvPr/>
        </p:nvPicPr>
        <p:blipFill>
          <a:blip r:embed="rId38" cstate="print"/>
          <a:stretch>
            <a:fillRect/>
          </a:stretch>
        </p:blipFill>
        <p:spPr>
          <a:xfrm>
            <a:off x="2241584" y="2987272"/>
            <a:ext cx="782934" cy="473001"/>
          </a:xfrm>
          <a:prstGeom prst="rect">
            <a:avLst/>
          </a:prstGeom>
        </p:spPr>
      </p:pic>
      <p:pic>
        <p:nvPicPr>
          <p:cNvPr id="164" name="Object 163"/>
          <p:cNvPicPr>
            <a:picLocks noChangeAspect="1"/>
          </p:cNvPicPr>
          <p:nvPr/>
        </p:nvPicPr>
        <p:blipFill>
          <a:blip r:embed="rId38" cstate="print"/>
          <a:stretch>
            <a:fillRect/>
          </a:stretch>
        </p:blipFill>
        <p:spPr>
          <a:xfrm>
            <a:off x="5306346" y="3042510"/>
            <a:ext cx="782934" cy="473001"/>
          </a:xfrm>
          <a:prstGeom prst="rect">
            <a:avLst/>
          </a:prstGeom>
        </p:spPr>
      </p:pic>
      <p:pic>
        <p:nvPicPr>
          <p:cNvPr id="165" name="Object 164"/>
          <p:cNvPicPr>
            <a:picLocks noChangeAspect="1"/>
          </p:cNvPicPr>
          <p:nvPr/>
        </p:nvPicPr>
        <p:blipFill>
          <a:blip r:embed="rId39" cstate="print"/>
          <a:stretch>
            <a:fillRect/>
          </a:stretch>
        </p:blipFill>
        <p:spPr>
          <a:xfrm>
            <a:off x="5315477" y="4424325"/>
            <a:ext cx="764530" cy="418110"/>
          </a:xfrm>
          <a:prstGeom prst="rect">
            <a:avLst/>
          </a:prstGeom>
        </p:spPr>
      </p:pic>
      <p:pic>
        <p:nvPicPr>
          <p:cNvPr id="166" name="Object 165"/>
          <p:cNvPicPr>
            <a:picLocks noChangeAspect="1"/>
          </p:cNvPicPr>
          <p:nvPr/>
        </p:nvPicPr>
        <p:blipFill>
          <a:blip r:embed="rId40" cstate="print"/>
          <a:stretch>
            <a:fillRect/>
          </a:stretch>
        </p:blipFill>
        <p:spPr>
          <a:xfrm>
            <a:off x="2270477" y="4447277"/>
            <a:ext cx="749227" cy="418110"/>
          </a:xfrm>
          <a:prstGeom prst="rect">
            <a:avLst/>
          </a:prstGeom>
        </p:spPr>
      </p:pic>
      <p:pic>
        <p:nvPicPr>
          <p:cNvPr id="167" name="Object 166"/>
          <p:cNvPicPr>
            <a:picLocks noChangeAspect="1"/>
          </p:cNvPicPr>
          <p:nvPr/>
        </p:nvPicPr>
        <p:blipFill>
          <a:blip r:embed="rId38" cstate="print"/>
          <a:stretch>
            <a:fillRect/>
          </a:stretch>
        </p:blipFill>
        <p:spPr>
          <a:xfrm>
            <a:off x="11128209" y="3031081"/>
            <a:ext cx="782934" cy="473001"/>
          </a:xfrm>
          <a:prstGeom prst="rect">
            <a:avLst/>
          </a:prstGeom>
        </p:spPr>
      </p:pic>
      <p:pic>
        <p:nvPicPr>
          <p:cNvPr id="168" name="Object 167"/>
          <p:cNvPicPr>
            <a:picLocks noChangeAspect="1"/>
          </p:cNvPicPr>
          <p:nvPr/>
        </p:nvPicPr>
        <p:blipFill>
          <a:blip r:embed="rId41" cstate="print"/>
          <a:stretch>
            <a:fillRect/>
          </a:stretch>
        </p:blipFill>
        <p:spPr>
          <a:xfrm>
            <a:off x="3902408" y="7651836"/>
            <a:ext cx="1295899" cy="405596"/>
          </a:xfrm>
          <a:prstGeom prst="rect">
            <a:avLst/>
          </a:prstGeom>
        </p:spPr>
      </p:pic>
      <p:pic>
        <p:nvPicPr>
          <p:cNvPr id="169" name="Object 168"/>
          <p:cNvPicPr>
            <a:picLocks noChangeAspect="1"/>
          </p:cNvPicPr>
          <p:nvPr/>
        </p:nvPicPr>
        <p:blipFill>
          <a:blip r:embed="rId40" cstate="print"/>
          <a:stretch>
            <a:fillRect/>
          </a:stretch>
        </p:blipFill>
        <p:spPr>
          <a:xfrm>
            <a:off x="11165717" y="4448788"/>
            <a:ext cx="749227" cy="418110"/>
          </a:xfrm>
          <a:prstGeom prst="rect">
            <a:avLst/>
          </a:prstGeom>
        </p:spPr>
      </p:pic>
      <p:pic>
        <p:nvPicPr>
          <p:cNvPr id="170" name="Object 169"/>
          <p:cNvPicPr>
            <a:picLocks noChangeAspect="1"/>
          </p:cNvPicPr>
          <p:nvPr/>
        </p:nvPicPr>
        <p:blipFill>
          <a:blip r:embed="rId42" cstate="print"/>
          <a:stretch>
            <a:fillRect/>
          </a:stretch>
        </p:blipFill>
        <p:spPr>
          <a:xfrm>
            <a:off x="1336092" y="7634416"/>
            <a:ext cx="1524045" cy="450480"/>
          </a:xfrm>
          <a:prstGeom prst="rect">
            <a:avLst/>
          </a:prstGeom>
        </p:spPr>
      </p:pic>
      <p:pic>
        <p:nvPicPr>
          <p:cNvPr id="171" name="Object 170"/>
          <p:cNvPicPr>
            <a:picLocks noChangeAspect="1"/>
          </p:cNvPicPr>
          <p:nvPr/>
        </p:nvPicPr>
        <p:blipFill>
          <a:blip r:embed="rId43" cstate="print"/>
          <a:stretch>
            <a:fillRect/>
          </a:stretch>
        </p:blipFill>
        <p:spPr>
          <a:xfrm>
            <a:off x="6645294" y="7659228"/>
            <a:ext cx="1124904" cy="450480"/>
          </a:xfrm>
          <a:prstGeom prst="rect">
            <a:avLst/>
          </a:prstGeom>
        </p:spPr>
      </p:pic>
      <p:pic>
        <p:nvPicPr>
          <p:cNvPr id="172" name="Object 171"/>
          <p:cNvPicPr>
            <a:picLocks noChangeAspect="1"/>
          </p:cNvPicPr>
          <p:nvPr/>
        </p:nvPicPr>
        <p:blipFill>
          <a:blip r:embed="rId43" cstate="print"/>
          <a:stretch>
            <a:fillRect/>
          </a:stretch>
        </p:blipFill>
        <p:spPr>
          <a:xfrm>
            <a:off x="10171753" y="7601336"/>
            <a:ext cx="1124904" cy="450480"/>
          </a:xfrm>
          <a:prstGeom prst="rect">
            <a:avLst/>
          </a:prstGeom>
        </p:spPr>
      </p:pic>
      <p:pic>
        <p:nvPicPr>
          <p:cNvPr id="173" name="Object 172"/>
          <p:cNvPicPr>
            <a:picLocks noChangeAspect="1"/>
          </p:cNvPicPr>
          <p:nvPr/>
        </p:nvPicPr>
        <p:blipFill>
          <a:blip r:embed="rId44" cstate="print"/>
          <a:stretch>
            <a:fillRect/>
          </a:stretch>
        </p:blipFill>
        <p:spPr>
          <a:xfrm>
            <a:off x="12891422" y="7619766"/>
            <a:ext cx="1439304" cy="450480"/>
          </a:xfrm>
          <a:prstGeom prst="rect">
            <a:avLst/>
          </a:prstGeom>
        </p:spPr>
      </p:pic>
      <p:pic>
        <p:nvPicPr>
          <p:cNvPr id="174" name="Object 173"/>
          <p:cNvPicPr>
            <a:picLocks noChangeAspect="1"/>
          </p:cNvPicPr>
          <p:nvPr/>
        </p:nvPicPr>
        <p:blipFill>
          <a:blip r:embed="rId42" cstate="print"/>
          <a:stretch>
            <a:fillRect/>
          </a:stretch>
        </p:blipFill>
        <p:spPr>
          <a:xfrm>
            <a:off x="15241651" y="7657479"/>
            <a:ext cx="1524045" cy="450480"/>
          </a:xfrm>
          <a:prstGeom prst="rect">
            <a:avLst/>
          </a:prstGeom>
        </p:spPr>
      </p:pic>
      <p:grpSp>
        <p:nvGrpSpPr>
          <p:cNvPr id="1052" name="그룹 1052"/>
          <p:cNvGrpSpPr/>
          <p:nvPr/>
        </p:nvGrpSpPr>
        <p:grpSpPr>
          <a:xfrm>
            <a:off x="8720412" y="4006037"/>
            <a:ext cx="844890" cy="9221147"/>
            <a:chOff x="8720412" y="4006037"/>
            <a:chExt cx="844890" cy="9221147"/>
          </a:xfrm>
        </p:grpSpPr>
        <p:pic>
          <p:nvPicPr>
            <p:cNvPr id="176" name="Object 175"/>
            <p:cNvPicPr>
              <a:picLocks noChangeAspect="1"/>
            </p:cNvPicPr>
            <p:nvPr/>
          </p:nvPicPr>
          <p:blipFill>
            <a:blip r:embed="rId45" cstate="print"/>
            <a:stretch>
              <a:fillRect/>
            </a:stretch>
          </p:blipFill>
          <p:spPr>
            <a:xfrm rot="-16200000">
              <a:off x="8720412" y="4006037"/>
              <a:ext cx="844890" cy="9221147"/>
            </a:xfrm>
            <a:prstGeom prst="rect">
              <a:avLst/>
            </a:prstGeom>
          </p:spPr>
        </p:pic>
      </p:grpSp>
      <p:grpSp>
        <p:nvGrpSpPr>
          <p:cNvPr id="1053" name="그룹 1053"/>
          <p:cNvGrpSpPr/>
          <p:nvPr/>
        </p:nvGrpSpPr>
        <p:grpSpPr>
          <a:xfrm>
            <a:off x="1051429" y="6339048"/>
            <a:ext cx="7707824" cy="2508820"/>
            <a:chOff x="1051429" y="6339048"/>
            <a:chExt cx="7707824" cy="2508820"/>
          </a:xfrm>
        </p:grpSpPr>
        <p:pic>
          <p:nvPicPr>
            <p:cNvPr id="179" name="Object 17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51429" y="6339048"/>
              <a:ext cx="7707824" cy="2508820"/>
            </a:xfrm>
            <a:prstGeom prst="rect">
              <a:avLst/>
            </a:prstGeom>
          </p:spPr>
        </p:pic>
      </p:grpSp>
      <p:grpSp>
        <p:nvGrpSpPr>
          <p:cNvPr id="1054" name="그룹 1054"/>
          <p:cNvGrpSpPr/>
          <p:nvPr/>
        </p:nvGrpSpPr>
        <p:grpSpPr>
          <a:xfrm>
            <a:off x="4632180" y="1094508"/>
            <a:ext cx="3867297" cy="1353794"/>
            <a:chOff x="4632180" y="1094508"/>
            <a:chExt cx="3867297" cy="1353794"/>
          </a:xfrm>
        </p:grpSpPr>
        <p:pic>
          <p:nvPicPr>
            <p:cNvPr id="182" name="Object 181"/>
            <p:cNvPicPr>
              <a:picLocks noChangeAspect="1"/>
            </p:cNvPicPr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4632180" y="1094508"/>
              <a:ext cx="3867297" cy="1353794"/>
            </a:xfrm>
            <a:prstGeom prst="rect">
              <a:avLst/>
            </a:prstGeom>
          </p:spPr>
        </p:pic>
      </p:grpSp>
      <p:pic>
        <p:nvPicPr>
          <p:cNvPr id="184" name="Object 183"/>
          <p:cNvPicPr>
            <a:picLocks noChangeAspect="1"/>
          </p:cNvPicPr>
          <p:nvPr/>
        </p:nvPicPr>
        <p:blipFill>
          <a:blip r:embed="rId47" cstate="print"/>
          <a:stretch>
            <a:fillRect/>
          </a:stretch>
        </p:blipFill>
        <p:spPr>
          <a:xfrm>
            <a:off x="5670440" y="1173431"/>
            <a:ext cx="2586746" cy="979959"/>
          </a:xfrm>
          <a:prstGeom prst="rect">
            <a:avLst/>
          </a:prstGeom>
        </p:spPr>
      </p:pic>
      <p:pic>
        <p:nvPicPr>
          <p:cNvPr id="185" name="Object 184"/>
          <p:cNvPicPr>
            <a:picLocks noChangeAspect="1"/>
          </p:cNvPicPr>
          <p:nvPr/>
        </p:nvPicPr>
        <p:blipFill>
          <a:blip r:embed="rId48" cstate="print"/>
          <a:stretch>
            <a:fillRect/>
          </a:stretch>
        </p:blipFill>
        <p:spPr>
          <a:xfrm>
            <a:off x="9712124" y="1141110"/>
            <a:ext cx="3015961" cy="979959"/>
          </a:xfrm>
          <a:prstGeom prst="rect">
            <a:avLst/>
          </a:prstGeom>
        </p:spPr>
      </p:pic>
      <p:grpSp>
        <p:nvGrpSpPr>
          <p:cNvPr id="1055" name="그룹 1055"/>
          <p:cNvGrpSpPr/>
          <p:nvPr/>
        </p:nvGrpSpPr>
        <p:grpSpPr>
          <a:xfrm>
            <a:off x="3208598" y="3253819"/>
            <a:ext cx="1181812" cy="856852"/>
            <a:chOff x="3208598" y="3253819"/>
            <a:chExt cx="1181812" cy="856852"/>
          </a:xfrm>
        </p:grpSpPr>
        <p:pic>
          <p:nvPicPr>
            <p:cNvPr id="187" name="Object 186"/>
            <p:cNvPicPr>
              <a:picLocks noChangeAspect="1"/>
            </p:cNvPicPr>
            <p:nvPr/>
          </p:nvPicPr>
          <p:blipFill>
            <a:blip r:embed="rId49" cstate="print"/>
            <a:stretch>
              <a:fillRect/>
            </a:stretch>
          </p:blipFill>
          <p:spPr>
            <a:xfrm rot="-900000">
              <a:off x="3208598" y="3253819"/>
              <a:ext cx="1181812" cy="856852"/>
            </a:xfrm>
            <a:prstGeom prst="rect">
              <a:avLst/>
            </a:prstGeom>
          </p:spPr>
        </p:pic>
      </p:grpSp>
      <p:grpSp>
        <p:nvGrpSpPr>
          <p:cNvPr id="1056" name="그룹 1056"/>
          <p:cNvGrpSpPr/>
          <p:nvPr/>
        </p:nvGrpSpPr>
        <p:grpSpPr>
          <a:xfrm>
            <a:off x="4907902" y="3253819"/>
            <a:ext cx="1181812" cy="856852"/>
            <a:chOff x="4907902" y="3253819"/>
            <a:chExt cx="1181812" cy="856852"/>
          </a:xfrm>
        </p:grpSpPr>
        <p:pic>
          <p:nvPicPr>
            <p:cNvPr id="190" name="Object 189"/>
            <p:cNvPicPr>
              <a:picLocks noChangeAspect="1"/>
            </p:cNvPicPr>
            <p:nvPr/>
          </p:nvPicPr>
          <p:blipFill>
            <a:blip r:embed="rId50" cstate="print"/>
            <a:stretch>
              <a:fillRect/>
            </a:stretch>
          </p:blipFill>
          <p:spPr>
            <a:xfrm rot="900000">
              <a:off x="4907902" y="3253819"/>
              <a:ext cx="1181812" cy="856852"/>
            </a:xfrm>
            <a:prstGeom prst="rect">
              <a:avLst/>
            </a:prstGeom>
          </p:spPr>
        </p:pic>
      </p:grpSp>
      <p:pic>
        <p:nvPicPr>
          <p:cNvPr id="192" name="Object 191"/>
          <p:cNvPicPr>
            <a:picLocks noChangeAspect="1"/>
          </p:cNvPicPr>
          <p:nvPr/>
        </p:nvPicPr>
        <p:blipFill>
          <a:blip r:embed="rId51" cstate="print"/>
          <a:stretch>
            <a:fillRect/>
          </a:stretch>
        </p:blipFill>
        <p:spPr>
          <a:xfrm>
            <a:off x="3491936" y="3401022"/>
            <a:ext cx="2225616" cy="979959"/>
          </a:xfrm>
          <a:prstGeom prst="rect">
            <a:avLst/>
          </a:prstGeom>
        </p:spPr>
      </p:pic>
      <p:grpSp>
        <p:nvGrpSpPr>
          <p:cNvPr id="1057" name="그룹 1057"/>
          <p:cNvGrpSpPr/>
          <p:nvPr/>
        </p:nvGrpSpPr>
        <p:grpSpPr>
          <a:xfrm>
            <a:off x="3125089" y="5201852"/>
            <a:ext cx="1501680" cy="2356132"/>
            <a:chOff x="3125089" y="5201852"/>
            <a:chExt cx="1501680" cy="2356132"/>
          </a:xfrm>
        </p:grpSpPr>
        <p:pic>
          <p:nvPicPr>
            <p:cNvPr id="194" name="Object 193"/>
            <p:cNvPicPr>
              <a:picLocks noChangeAspect="1"/>
            </p:cNvPicPr>
            <p:nvPr/>
          </p:nvPicPr>
          <p:blipFill>
            <a:blip r:embed="rId52" cstate="print"/>
            <a:stretch>
              <a:fillRect/>
            </a:stretch>
          </p:blipFill>
          <p:spPr>
            <a:xfrm rot="-3360000">
              <a:off x="3125089" y="5201852"/>
              <a:ext cx="1501680" cy="2356132"/>
            </a:xfrm>
            <a:prstGeom prst="rect">
              <a:avLst/>
            </a:prstGeom>
          </p:spPr>
        </p:pic>
      </p:grpSp>
      <p:grpSp>
        <p:nvGrpSpPr>
          <p:cNvPr id="1058" name="그룹 1058"/>
          <p:cNvGrpSpPr/>
          <p:nvPr/>
        </p:nvGrpSpPr>
        <p:grpSpPr>
          <a:xfrm>
            <a:off x="4902762" y="5109533"/>
            <a:ext cx="1501680" cy="2356132"/>
            <a:chOff x="4902762" y="5109533"/>
            <a:chExt cx="1501680" cy="2356132"/>
          </a:xfrm>
        </p:grpSpPr>
        <p:pic>
          <p:nvPicPr>
            <p:cNvPr id="197" name="Object 196"/>
            <p:cNvPicPr>
              <a:picLocks noChangeAspect="1"/>
            </p:cNvPicPr>
            <p:nvPr/>
          </p:nvPicPr>
          <p:blipFill>
            <a:blip r:embed="rId53" cstate="print"/>
            <a:stretch>
              <a:fillRect/>
            </a:stretch>
          </p:blipFill>
          <p:spPr>
            <a:xfrm rot="3360000">
              <a:off x="4902762" y="5109533"/>
              <a:ext cx="1501680" cy="2356132"/>
            </a:xfrm>
            <a:prstGeom prst="rect">
              <a:avLst/>
            </a:prstGeom>
          </p:spPr>
        </p:pic>
      </p:grpSp>
      <p:grpSp>
        <p:nvGrpSpPr>
          <p:cNvPr id="1059" name="그룹 1059"/>
          <p:cNvGrpSpPr/>
          <p:nvPr/>
        </p:nvGrpSpPr>
        <p:grpSpPr>
          <a:xfrm>
            <a:off x="5939643" y="6981507"/>
            <a:ext cx="6406428" cy="2532225"/>
            <a:chOff x="5939643" y="6981507"/>
            <a:chExt cx="6406428" cy="2532225"/>
          </a:xfrm>
        </p:grpSpPr>
        <p:pic>
          <p:nvPicPr>
            <p:cNvPr id="200" name="Object 199"/>
            <p:cNvPicPr>
              <a:picLocks noChangeAspect="1"/>
            </p:cNvPicPr>
            <p:nvPr/>
          </p:nvPicPr>
          <p:blipFill>
            <a:blip r:embed="rId54" cstate="print"/>
            <a:stretch>
              <a:fillRect/>
            </a:stretch>
          </p:blipFill>
          <p:spPr>
            <a:xfrm rot="11880000">
              <a:off x="5939643" y="6981507"/>
              <a:ext cx="6406428" cy="2532225"/>
            </a:xfrm>
            <a:prstGeom prst="rect">
              <a:avLst/>
            </a:prstGeom>
          </p:spPr>
        </p:pic>
      </p:grpSp>
      <p:grpSp>
        <p:nvGrpSpPr>
          <p:cNvPr id="1060" name="그룹 1060"/>
          <p:cNvGrpSpPr/>
          <p:nvPr/>
        </p:nvGrpSpPr>
        <p:grpSpPr>
          <a:xfrm>
            <a:off x="12002471" y="3503145"/>
            <a:ext cx="873024" cy="726196"/>
            <a:chOff x="12002471" y="3503145"/>
            <a:chExt cx="873024" cy="726196"/>
          </a:xfrm>
        </p:grpSpPr>
        <p:pic>
          <p:nvPicPr>
            <p:cNvPr id="203" name="Object 202"/>
            <p:cNvPicPr>
              <a:picLocks noChangeAspect="1"/>
            </p:cNvPicPr>
            <p:nvPr/>
          </p:nvPicPr>
          <p:blipFill>
            <a:blip r:embed="rId55" cstate="print"/>
            <a:stretch>
              <a:fillRect/>
            </a:stretch>
          </p:blipFill>
          <p:spPr>
            <a:xfrm rot="2220000">
              <a:off x="12002471" y="3503145"/>
              <a:ext cx="873024" cy="726196"/>
            </a:xfrm>
            <a:prstGeom prst="rect">
              <a:avLst/>
            </a:prstGeom>
          </p:spPr>
        </p:pic>
      </p:grpSp>
      <p:grpSp>
        <p:nvGrpSpPr>
          <p:cNvPr id="1061" name="그룹 1061"/>
          <p:cNvGrpSpPr/>
          <p:nvPr/>
        </p:nvGrpSpPr>
        <p:grpSpPr>
          <a:xfrm>
            <a:off x="12080036" y="5239380"/>
            <a:ext cx="1238597" cy="2356132"/>
            <a:chOff x="12080036" y="5239380"/>
            <a:chExt cx="1238597" cy="2356132"/>
          </a:xfrm>
        </p:grpSpPr>
        <p:pic>
          <p:nvPicPr>
            <p:cNvPr id="206" name="Object 205"/>
            <p:cNvPicPr>
              <a:picLocks noChangeAspect="1"/>
            </p:cNvPicPr>
            <p:nvPr/>
          </p:nvPicPr>
          <p:blipFill>
            <a:blip r:embed="rId56" cstate="print"/>
            <a:stretch>
              <a:fillRect/>
            </a:stretch>
          </p:blipFill>
          <p:spPr>
            <a:xfrm rot="660000">
              <a:off x="12080036" y="5239380"/>
              <a:ext cx="1238597" cy="2356132"/>
            </a:xfrm>
            <a:prstGeom prst="rect">
              <a:avLst/>
            </a:prstGeom>
          </p:spPr>
        </p:pic>
      </p:grpSp>
      <p:pic>
        <p:nvPicPr>
          <p:cNvPr id="208" name="Object 207"/>
          <p:cNvPicPr>
            <a:picLocks noChangeAspect="1"/>
          </p:cNvPicPr>
          <p:nvPr/>
        </p:nvPicPr>
        <p:blipFill>
          <a:blip r:embed="rId57" cstate="print"/>
          <a:stretch>
            <a:fillRect/>
          </a:stretch>
        </p:blipFill>
        <p:spPr>
          <a:xfrm>
            <a:off x="7875470" y="8915460"/>
            <a:ext cx="2115174" cy="979608"/>
          </a:xfrm>
          <a:prstGeom prst="rect">
            <a:avLst/>
          </a:prstGeom>
        </p:spPr>
      </p:pic>
      <p:pic>
        <p:nvPicPr>
          <p:cNvPr id="209" name="Object 208"/>
          <p:cNvPicPr>
            <a:picLocks noChangeAspect="1"/>
          </p:cNvPicPr>
          <p:nvPr/>
        </p:nvPicPr>
        <p:blipFill>
          <a:blip r:embed="rId58" cstate="print"/>
          <a:stretch>
            <a:fillRect/>
          </a:stretch>
        </p:blipFill>
        <p:spPr>
          <a:xfrm>
            <a:off x="5738624" y="356487"/>
            <a:ext cx="3914506" cy="625508"/>
          </a:xfrm>
          <a:prstGeom prst="rect">
            <a:avLst/>
          </a:prstGeom>
        </p:spPr>
      </p:pic>
      <p:grpSp>
        <p:nvGrpSpPr>
          <p:cNvPr id="1062" name="그룹 1062"/>
          <p:cNvGrpSpPr/>
          <p:nvPr/>
        </p:nvGrpSpPr>
        <p:grpSpPr>
          <a:xfrm>
            <a:off x="8765499" y="941599"/>
            <a:ext cx="754717" cy="18695418"/>
            <a:chOff x="8765499" y="941599"/>
            <a:chExt cx="754717" cy="18695418"/>
          </a:xfrm>
        </p:grpSpPr>
        <p:pic>
          <p:nvPicPr>
            <p:cNvPr id="211" name="Object 210"/>
            <p:cNvPicPr>
              <a:picLocks noChangeAspect="1"/>
            </p:cNvPicPr>
            <p:nvPr/>
          </p:nvPicPr>
          <p:blipFill>
            <a:blip r:embed="rId59" cstate="print"/>
            <a:stretch>
              <a:fillRect/>
            </a:stretch>
          </p:blipFill>
          <p:spPr>
            <a:xfrm rot="16200000">
              <a:off x="8765499" y="941599"/>
              <a:ext cx="754717" cy="18695418"/>
            </a:xfrm>
            <a:prstGeom prst="rect">
              <a:avLst/>
            </a:prstGeom>
          </p:spPr>
        </p:pic>
      </p:grpSp>
      <p:pic>
        <p:nvPicPr>
          <p:cNvPr id="213" name="Object 212"/>
          <p:cNvPicPr>
            <a:picLocks noChangeAspect="1"/>
          </p:cNvPicPr>
          <p:nvPr/>
        </p:nvPicPr>
        <p:blipFill>
          <a:blip r:embed="rId60" cstate="print"/>
          <a:stretch>
            <a:fillRect/>
          </a:stretch>
        </p:blipFill>
        <p:spPr>
          <a:xfrm>
            <a:off x="14077431" y="9322193"/>
            <a:ext cx="3951644" cy="1016660"/>
          </a:xfrm>
          <a:prstGeom prst="rect">
            <a:avLst/>
          </a:prstGeom>
        </p:spPr>
      </p:pic>
      <p:pic>
        <p:nvPicPr>
          <p:cNvPr id="57" name="Object 56"/>
          <p:cNvPicPr>
            <a:picLocks noChangeAspect="1"/>
          </p:cNvPicPr>
          <p:nvPr/>
        </p:nvPicPr>
        <p:blipFill>
          <a:blip r:embed="rId61" cstate="print"/>
          <a:stretch>
            <a:fillRect/>
          </a:stretch>
        </p:blipFill>
        <p:spPr>
          <a:xfrm>
            <a:off x="2137167" y="1875864"/>
            <a:ext cx="3306254" cy="60761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883283" y="1313675"/>
            <a:ext cx="2787424" cy="2020971"/>
            <a:chOff x="9883283" y="1313675"/>
            <a:chExt cx="2787424" cy="20209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883283" y="1313675"/>
              <a:ext cx="2787424" cy="20209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133787" y="7254759"/>
            <a:ext cx="1282500" cy="1131806"/>
            <a:chOff x="4133787" y="7254759"/>
            <a:chExt cx="1282500" cy="113180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33787" y="7254759"/>
              <a:ext cx="1282500" cy="1131806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539276" y="644293"/>
            <a:ext cx="1408751" cy="390180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04485" y="166470"/>
            <a:ext cx="4600576" cy="104645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133787" y="8597563"/>
            <a:ext cx="495696" cy="250305"/>
            <a:chOff x="4133787" y="8597563"/>
            <a:chExt cx="495696" cy="25030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133787" y="8597563"/>
              <a:ext cx="495696" cy="25030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432613" y="2484292"/>
            <a:ext cx="2809529" cy="1700709"/>
            <a:chOff x="2432613" y="2484292"/>
            <a:chExt cx="2809529" cy="170070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432613" y="2484292"/>
              <a:ext cx="2809529" cy="170070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49451" y="6468571"/>
            <a:ext cx="7661163" cy="2379296"/>
            <a:chOff x="1049451" y="6468571"/>
            <a:chExt cx="7661163" cy="2379296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49451" y="6468571"/>
              <a:ext cx="7661163" cy="237929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609001" y="6339048"/>
            <a:ext cx="7707824" cy="2508820"/>
            <a:chOff x="9609001" y="6339048"/>
            <a:chExt cx="7707824" cy="2508820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609001" y="6339048"/>
              <a:ext cx="7707824" cy="250882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6714000" y="6353944"/>
            <a:ext cx="581424" cy="570852"/>
            <a:chOff x="16714000" y="6353944"/>
            <a:chExt cx="581424" cy="570852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6714000" y="6353944"/>
              <a:ext cx="581424" cy="57085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065324" y="6353944"/>
            <a:ext cx="581424" cy="570852"/>
            <a:chOff x="1065324" y="6353944"/>
            <a:chExt cx="581424" cy="570852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65324" y="6353944"/>
              <a:ext cx="581424" cy="570852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547770" y="6397016"/>
            <a:ext cx="3118151" cy="603725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608615" y="1526783"/>
            <a:ext cx="881672" cy="612565"/>
            <a:chOff x="608615" y="1526783"/>
            <a:chExt cx="881672" cy="612565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07762" y="1260483"/>
              <a:ext cx="1763344" cy="1225131"/>
            </a:xfrm>
            <a:prstGeom prst="rect">
              <a:avLst/>
            </a:prstGeom>
          </p:spPr>
        </p:pic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08615" y="1526783"/>
              <a:ext cx="881672" cy="61256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723402" y="1906465"/>
            <a:ext cx="457298" cy="465767"/>
            <a:chOff x="1723402" y="1906465"/>
            <a:chExt cx="457298" cy="465767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723402" y="1906465"/>
              <a:ext cx="457298" cy="465767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723402" y="1868369"/>
            <a:ext cx="5893745" cy="3834971"/>
            <a:chOff x="1723402" y="1868369"/>
            <a:chExt cx="5893745" cy="3834971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723402" y="1868369"/>
              <a:ext cx="5893745" cy="3834971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0616922" y="1792179"/>
            <a:ext cx="5893745" cy="3834971"/>
            <a:chOff x="10616922" y="1792179"/>
            <a:chExt cx="5893745" cy="3834971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616922" y="1792179"/>
              <a:ext cx="5893745" cy="3834971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0635970" y="1820750"/>
            <a:ext cx="457298" cy="465767"/>
            <a:chOff x="10635970" y="1820750"/>
            <a:chExt cx="457298" cy="465767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635970" y="1820750"/>
              <a:ext cx="457298" cy="465767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6610493" y="1526783"/>
            <a:ext cx="968918" cy="644771"/>
            <a:chOff x="16610493" y="1526783"/>
            <a:chExt cx="968918" cy="644771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6168120" y="1246482"/>
              <a:ext cx="1937836" cy="1289542"/>
            </a:xfrm>
            <a:prstGeom prst="rect">
              <a:avLst/>
            </a:prstGeom>
          </p:spPr>
        </p:pic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6610493" y="1526783"/>
              <a:ext cx="968918" cy="644771"/>
            </a:xfrm>
            <a:prstGeom prst="rect">
              <a:avLst/>
            </a:prstGeom>
          </p:spPr>
        </p:pic>
      </p:grpSp>
      <p:pic>
        <p:nvPicPr>
          <p:cNvPr id="52" name="Object 51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2618452" y="6286792"/>
            <a:ext cx="4173785" cy="686288"/>
          </a:xfrm>
          <a:prstGeom prst="rect">
            <a:avLst/>
          </a:prstGeom>
        </p:spPr>
      </p:pic>
      <p:pic>
        <p:nvPicPr>
          <p:cNvPr id="53" name="Object 52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2137167" y="1875864"/>
            <a:ext cx="3306254" cy="607610"/>
          </a:xfrm>
          <a:prstGeom prst="rect">
            <a:avLst/>
          </a:prstGeom>
        </p:spPr>
      </p:pic>
      <p:pic>
        <p:nvPicPr>
          <p:cNvPr id="54" name="Object 53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0916837" y="1780475"/>
            <a:ext cx="4176310" cy="690705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1952051" y="2372231"/>
            <a:ext cx="5449128" cy="3036277"/>
            <a:chOff x="1952051" y="2372231"/>
            <a:chExt cx="5449128" cy="3036277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952051" y="2372231"/>
              <a:ext cx="5449128" cy="3036277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2047367" y="2490474"/>
            <a:ext cx="2334268" cy="1345488"/>
            <a:chOff x="2047367" y="2490474"/>
            <a:chExt cx="2334268" cy="1345488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2047367" y="2490474"/>
              <a:ext cx="2334268" cy="1345488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4967392" y="2474768"/>
            <a:ext cx="2332764" cy="1281422"/>
            <a:chOff x="4967392" y="2474768"/>
            <a:chExt cx="2332764" cy="1281422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4967392" y="2474768"/>
              <a:ext cx="2332764" cy="1281422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2050731" y="3969295"/>
            <a:ext cx="2330904" cy="1366119"/>
            <a:chOff x="2050731" y="3969295"/>
            <a:chExt cx="2330904" cy="1366119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2050731" y="3969295"/>
              <a:ext cx="2330904" cy="1366119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4967392" y="3967390"/>
            <a:ext cx="2330904" cy="1366119"/>
            <a:chOff x="4967392" y="3967390"/>
            <a:chExt cx="2330904" cy="1366119"/>
          </a:xfrm>
        </p:grpSpPr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4967392" y="3967390"/>
              <a:ext cx="2330904" cy="1366119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2971444" y="2783207"/>
            <a:ext cx="760021" cy="760021"/>
            <a:chOff x="2971444" y="2783207"/>
            <a:chExt cx="760021" cy="760021"/>
          </a:xfrm>
        </p:grpSpPr>
        <p:pic>
          <p:nvPicPr>
            <p:cNvPr id="71" name="Object 70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2971444" y="2783207"/>
              <a:ext cx="760021" cy="760021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3000016" y="4287598"/>
            <a:ext cx="760021" cy="760021"/>
            <a:chOff x="3000016" y="4287598"/>
            <a:chExt cx="760021" cy="760021"/>
          </a:xfrm>
        </p:grpSpPr>
        <p:pic>
          <p:nvPicPr>
            <p:cNvPr id="74" name="Object 73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3000016" y="4287598"/>
              <a:ext cx="760021" cy="760021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6028083" y="2783207"/>
            <a:ext cx="760021" cy="760021"/>
            <a:chOff x="6028083" y="2783207"/>
            <a:chExt cx="760021" cy="760021"/>
          </a:xfrm>
        </p:grpSpPr>
        <p:pic>
          <p:nvPicPr>
            <p:cNvPr id="77" name="Object 76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6028083" y="2783207"/>
              <a:ext cx="760021" cy="760021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6020430" y="4272344"/>
            <a:ext cx="760021" cy="760021"/>
            <a:chOff x="6020430" y="4272344"/>
            <a:chExt cx="760021" cy="760021"/>
          </a:xfrm>
        </p:grpSpPr>
        <p:pic>
          <p:nvPicPr>
            <p:cNvPr id="80" name="Object 79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6020430" y="4272344"/>
              <a:ext cx="760021" cy="760021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4133787" y="2370487"/>
            <a:ext cx="964160" cy="964160"/>
            <a:chOff x="4133787" y="2370487"/>
            <a:chExt cx="964160" cy="964160"/>
          </a:xfrm>
        </p:grpSpPr>
        <p:pic>
          <p:nvPicPr>
            <p:cNvPr id="83" name="Object 82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4133787" y="2370487"/>
              <a:ext cx="964160" cy="964160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4133787" y="4822205"/>
            <a:ext cx="1021302" cy="1021302"/>
            <a:chOff x="4133787" y="4822205"/>
            <a:chExt cx="1021302" cy="1021302"/>
          </a:xfrm>
        </p:grpSpPr>
        <p:pic>
          <p:nvPicPr>
            <p:cNvPr id="86" name="Object 85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4133787" y="4822205"/>
              <a:ext cx="1021302" cy="1021302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7773413" y="3527338"/>
            <a:ext cx="726065" cy="726065"/>
            <a:chOff x="7773413" y="3527338"/>
            <a:chExt cx="726065" cy="726065"/>
          </a:xfrm>
        </p:grpSpPr>
        <p:pic>
          <p:nvPicPr>
            <p:cNvPr id="89" name="Object 88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7773413" y="3527338"/>
              <a:ext cx="726065" cy="726065"/>
            </a:xfrm>
            <a:prstGeom prst="rect">
              <a:avLst/>
            </a:prstGeom>
          </p:spPr>
        </p:pic>
      </p:grpSp>
      <p:grpSp>
        <p:nvGrpSpPr>
          <p:cNvPr id="1028" name="그룹 1028"/>
          <p:cNvGrpSpPr/>
          <p:nvPr/>
        </p:nvGrpSpPr>
        <p:grpSpPr>
          <a:xfrm>
            <a:off x="9786019" y="3544481"/>
            <a:ext cx="726065" cy="726065"/>
            <a:chOff x="9786019" y="3544481"/>
            <a:chExt cx="726065" cy="726065"/>
          </a:xfrm>
        </p:grpSpPr>
        <p:pic>
          <p:nvPicPr>
            <p:cNvPr id="92" name="Object 91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9786019" y="3544481"/>
              <a:ext cx="726065" cy="72606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10921762" y="2484292"/>
            <a:ext cx="2334268" cy="1345488"/>
            <a:chOff x="10921762" y="2484292"/>
            <a:chExt cx="2334268" cy="1345488"/>
          </a:xfrm>
        </p:grpSpPr>
        <p:pic>
          <p:nvPicPr>
            <p:cNvPr id="95" name="Object 94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0921762" y="2484292"/>
              <a:ext cx="2334268" cy="1345488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10807476" y="2353184"/>
            <a:ext cx="5449128" cy="3036277"/>
            <a:chOff x="10807476" y="2353184"/>
            <a:chExt cx="5449128" cy="3036277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0807476" y="2353184"/>
              <a:ext cx="5449128" cy="3036277"/>
            </a:xfrm>
            <a:prstGeom prst="rect">
              <a:avLst/>
            </a:prstGeom>
          </p:spPr>
        </p:pic>
      </p:grpSp>
      <p:grpSp>
        <p:nvGrpSpPr>
          <p:cNvPr id="1031" name="그룹 1031"/>
          <p:cNvGrpSpPr/>
          <p:nvPr/>
        </p:nvGrpSpPr>
        <p:grpSpPr>
          <a:xfrm>
            <a:off x="10902714" y="3890370"/>
            <a:ext cx="2330904" cy="1366119"/>
            <a:chOff x="10902714" y="3890370"/>
            <a:chExt cx="2330904" cy="1366119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0902714" y="3890370"/>
              <a:ext cx="2330904" cy="1366119"/>
            </a:xfrm>
            <a:prstGeom prst="rect">
              <a:avLst/>
            </a:prstGeom>
          </p:spPr>
        </p:pic>
      </p:grpSp>
      <p:grpSp>
        <p:nvGrpSpPr>
          <p:cNvPr id="1032" name="그룹 1032"/>
          <p:cNvGrpSpPr/>
          <p:nvPr/>
        </p:nvGrpSpPr>
        <p:grpSpPr>
          <a:xfrm>
            <a:off x="13821184" y="3842751"/>
            <a:ext cx="2330904" cy="1468976"/>
            <a:chOff x="13821184" y="3842751"/>
            <a:chExt cx="2330904" cy="1468976"/>
          </a:xfrm>
        </p:grpSpPr>
        <p:pic>
          <p:nvPicPr>
            <p:cNvPr id="104" name="Object 103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3821184" y="3842751"/>
              <a:ext cx="2330904" cy="1468976"/>
            </a:xfrm>
            <a:prstGeom prst="rect">
              <a:avLst/>
            </a:prstGeom>
          </p:spPr>
        </p:pic>
      </p:grpSp>
      <p:grpSp>
        <p:nvGrpSpPr>
          <p:cNvPr id="1033" name="그룹 1033"/>
          <p:cNvGrpSpPr/>
          <p:nvPr/>
        </p:nvGrpSpPr>
        <p:grpSpPr>
          <a:xfrm>
            <a:off x="11906668" y="2783207"/>
            <a:ext cx="760021" cy="760021"/>
            <a:chOff x="11906668" y="2783207"/>
            <a:chExt cx="760021" cy="760021"/>
          </a:xfrm>
        </p:grpSpPr>
        <p:pic>
          <p:nvPicPr>
            <p:cNvPr id="107" name="Object 106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1906668" y="2783207"/>
              <a:ext cx="760021" cy="760021"/>
            </a:xfrm>
            <a:prstGeom prst="rect">
              <a:avLst/>
            </a:prstGeom>
          </p:spPr>
        </p:pic>
      </p:grpSp>
      <p:grpSp>
        <p:nvGrpSpPr>
          <p:cNvPr id="1034" name="그룹 1034"/>
          <p:cNvGrpSpPr/>
          <p:nvPr/>
        </p:nvGrpSpPr>
        <p:grpSpPr>
          <a:xfrm>
            <a:off x="11935240" y="4270716"/>
            <a:ext cx="760021" cy="760021"/>
            <a:chOff x="11935240" y="4270716"/>
            <a:chExt cx="760021" cy="760021"/>
          </a:xfrm>
        </p:grpSpPr>
        <p:pic>
          <p:nvPicPr>
            <p:cNvPr id="110" name="Object 109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1935240" y="4270716"/>
              <a:ext cx="760021" cy="760021"/>
            </a:xfrm>
            <a:prstGeom prst="rect">
              <a:avLst/>
            </a:prstGeom>
          </p:spPr>
        </p:pic>
      </p:grpSp>
      <p:grpSp>
        <p:nvGrpSpPr>
          <p:cNvPr id="1035" name="그룹 1035"/>
          <p:cNvGrpSpPr/>
          <p:nvPr/>
        </p:nvGrpSpPr>
        <p:grpSpPr>
          <a:xfrm>
            <a:off x="13053144" y="5020300"/>
            <a:ext cx="1021302" cy="1021302"/>
            <a:chOff x="13053144" y="5020300"/>
            <a:chExt cx="1021302" cy="1021302"/>
          </a:xfrm>
        </p:grpSpPr>
        <p:pic>
          <p:nvPicPr>
            <p:cNvPr id="113" name="Object 112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3053144" y="5020300"/>
              <a:ext cx="1021302" cy="1021302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8702110" y="834105"/>
            <a:ext cx="881494" cy="881494"/>
            <a:chOff x="8702110" y="834105"/>
            <a:chExt cx="881494" cy="881494"/>
          </a:xfrm>
        </p:grpSpPr>
        <p:pic>
          <p:nvPicPr>
            <p:cNvPr id="116" name="Object 115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8702110" y="834105"/>
              <a:ext cx="881494" cy="881494"/>
            </a:xfrm>
            <a:prstGeom prst="rect">
              <a:avLst/>
            </a:prstGeom>
          </p:spPr>
        </p:pic>
      </p:grpSp>
      <p:grpSp>
        <p:nvGrpSpPr>
          <p:cNvPr id="1037" name="그룹 1037"/>
          <p:cNvGrpSpPr/>
          <p:nvPr/>
        </p:nvGrpSpPr>
        <p:grpSpPr>
          <a:xfrm>
            <a:off x="7071641" y="1179614"/>
            <a:ext cx="1630470" cy="692525"/>
            <a:chOff x="7071641" y="1179614"/>
            <a:chExt cx="1630470" cy="692525"/>
          </a:xfrm>
        </p:grpSpPr>
        <p:pic>
          <p:nvPicPr>
            <p:cNvPr id="119" name="Object 118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7071641" y="1179614"/>
              <a:ext cx="1630470" cy="692525"/>
            </a:xfrm>
            <a:prstGeom prst="rect">
              <a:avLst/>
            </a:prstGeom>
          </p:spPr>
        </p:pic>
      </p:grpSp>
      <p:grpSp>
        <p:nvGrpSpPr>
          <p:cNvPr id="1038" name="그룹 1038"/>
          <p:cNvGrpSpPr/>
          <p:nvPr/>
        </p:nvGrpSpPr>
        <p:grpSpPr>
          <a:xfrm>
            <a:off x="10040610" y="658195"/>
            <a:ext cx="615923" cy="1561905"/>
            <a:chOff x="10040610" y="658195"/>
            <a:chExt cx="615923" cy="1561905"/>
          </a:xfrm>
        </p:grpSpPr>
        <p:pic>
          <p:nvPicPr>
            <p:cNvPr id="122" name="Object 121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 rot="-5400000">
              <a:off x="10040610" y="658195"/>
              <a:ext cx="615923" cy="1561905"/>
            </a:xfrm>
            <a:prstGeom prst="rect">
              <a:avLst/>
            </a:prstGeom>
          </p:spPr>
        </p:pic>
      </p:grpSp>
      <p:grpSp>
        <p:nvGrpSpPr>
          <p:cNvPr id="1039" name="그룹 1039"/>
          <p:cNvGrpSpPr/>
          <p:nvPr/>
        </p:nvGrpSpPr>
        <p:grpSpPr>
          <a:xfrm>
            <a:off x="8514727" y="3824620"/>
            <a:ext cx="1229552" cy="98364"/>
            <a:chOff x="8514727" y="3824620"/>
            <a:chExt cx="1229552" cy="98364"/>
          </a:xfrm>
        </p:grpSpPr>
        <p:pic>
          <p:nvPicPr>
            <p:cNvPr id="125" name="Object 124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8514727" y="3824620"/>
              <a:ext cx="1229552" cy="98364"/>
            </a:xfrm>
            <a:prstGeom prst="rect">
              <a:avLst/>
            </a:prstGeom>
          </p:spPr>
        </p:pic>
      </p:grpSp>
      <p:grpSp>
        <p:nvGrpSpPr>
          <p:cNvPr id="1040" name="그룹 1040"/>
          <p:cNvGrpSpPr/>
          <p:nvPr/>
        </p:nvGrpSpPr>
        <p:grpSpPr>
          <a:xfrm>
            <a:off x="6604164" y="5838565"/>
            <a:ext cx="3057851" cy="95599"/>
            <a:chOff x="6604164" y="5838565"/>
            <a:chExt cx="3057851" cy="95599"/>
          </a:xfrm>
        </p:grpSpPr>
        <p:pic>
          <p:nvPicPr>
            <p:cNvPr id="128" name="Object 127"/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 rot="-16200000">
              <a:off x="6604164" y="5838565"/>
              <a:ext cx="3057851" cy="95599"/>
            </a:xfrm>
            <a:prstGeom prst="rect">
              <a:avLst/>
            </a:prstGeom>
          </p:spPr>
        </p:pic>
      </p:grpSp>
      <p:grpSp>
        <p:nvGrpSpPr>
          <p:cNvPr id="1041" name="그룹 1041"/>
          <p:cNvGrpSpPr/>
          <p:nvPr/>
        </p:nvGrpSpPr>
        <p:grpSpPr>
          <a:xfrm>
            <a:off x="5339264" y="7440652"/>
            <a:ext cx="760021" cy="760021"/>
            <a:chOff x="5339264" y="7440652"/>
            <a:chExt cx="760021" cy="760021"/>
          </a:xfrm>
        </p:grpSpPr>
        <p:pic>
          <p:nvPicPr>
            <p:cNvPr id="131" name="Object 130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5339264" y="7440652"/>
              <a:ext cx="760021" cy="760021"/>
            </a:xfrm>
            <a:prstGeom prst="rect">
              <a:avLst/>
            </a:prstGeom>
          </p:spPr>
        </p:pic>
      </p:grpSp>
      <p:grpSp>
        <p:nvGrpSpPr>
          <p:cNvPr id="1042" name="그룹 1042"/>
          <p:cNvGrpSpPr/>
          <p:nvPr/>
        </p:nvGrpSpPr>
        <p:grpSpPr>
          <a:xfrm>
            <a:off x="7756434" y="7440652"/>
            <a:ext cx="760021" cy="760021"/>
            <a:chOff x="7756434" y="7440652"/>
            <a:chExt cx="760021" cy="760021"/>
          </a:xfrm>
        </p:grpSpPr>
        <p:pic>
          <p:nvPicPr>
            <p:cNvPr id="134" name="Object 133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7756434" y="7440652"/>
              <a:ext cx="760021" cy="760021"/>
            </a:xfrm>
            <a:prstGeom prst="rect">
              <a:avLst/>
            </a:prstGeom>
          </p:spPr>
        </p:pic>
      </p:grpSp>
      <p:grpSp>
        <p:nvGrpSpPr>
          <p:cNvPr id="1043" name="그룹 1043"/>
          <p:cNvGrpSpPr/>
          <p:nvPr/>
        </p:nvGrpSpPr>
        <p:grpSpPr>
          <a:xfrm>
            <a:off x="2765560" y="7440652"/>
            <a:ext cx="760021" cy="760021"/>
            <a:chOff x="2765560" y="7440652"/>
            <a:chExt cx="760021" cy="760021"/>
          </a:xfrm>
        </p:grpSpPr>
        <p:pic>
          <p:nvPicPr>
            <p:cNvPr id="137" name="Object 136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2765560" y="7440652"/>
              <a:ext cx="760021" cy="760021"/>
            </a:xfrm>
            <a:prstGeom prst="rect">
              <a:avLst/>
            </a:prstGeom>
          </p:spPr>
        </p:pic>
      </p:grpSp>
      <p:grpSp>
        <p:nvGrpSpPr>
          <p:cNvPr id="1044" name="그룹 1044"/>
          <p:cNvGrpSpPr/>
          <p:nvPr/>
        </p:nvGrpSpPr>
        <p:grpSpPr>
          <a:xfrm>
            <a:off x="1244744" y="7091381"/>
            <a:ext cx="7323013" cy="1553801"/>
            <a:chOff x="1244744" y="7091381"/>
            <a:chExt cx="7323013" cy="1553801"/>
          </a:xfrm>
        </p:grpSpPr>
        <p:pic>
          <p:nvPicPr>
            <p:cNvPr id="140" name="Object 139"/>
            <p:cNvPicPr>
              <a:picLocks noChangeAspect="1"/>
            </p:cNvPicPr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1244744" y="7091381"/>
              <a:ext cx="7323013" cy="1553801"/>
            </a:xfrm>
            <a:prstGeom prst="rect">
              <a:avLst/>
            </a:prstGeom>
          </p:spPr>
        </p:pic>
      </p:grpSp>
      <p:grpSp>
        <p:nvGrpSpPr>
          <p:cNvPr id="1045" name="그룹 1045"/>
          <p:cNvGrpSpPr/>
          <p:nvPr/>
        </p:nvGrpSpPr>
        <p:grpSpPr>
          <a:xfrm>
            <a:off x="9761382" y="7073676"/>
            <a:ext cx="7323013" cy="1553801"/>
            <a:chOff x="9761382" y="7073676"/>
            <a:chExt cx="7323013" cy="1553801"/>
          </a:xfrm>
        </p:grpSpPr>
        <p:pic>
          <p:nvPicPr>
            <p:cNvPr id="143" name="Object 142"/>
            <p:cNvPicPr>
              <a:picLocks noChangeAspect="1"/>
            </p:cNvPicPr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9761382" y="7073676"/>
              <a:ext cx="7323013" cy="1553801"/>
            </a:xfrm>
            <a:prstGeom prst="rect">
              <a:avLst/>
            </a:prstGeom>
          </p:spPr>
        </p:pic>
      </p:grpSp>
      <p:grpSp>
        <p:nvGrpSpPr>
          <p:cNvPr id="1046" name="그룹 1046"/>
          <p:cNvGrpSpPr/>
          <p:nvPr/>
        </p:nvGrpSpPr>
        <p:grpSpPr>
          <a:xfrm>
            <a:off x="9828641" y="7415290"/>
            <a:ext cx="760021" cy="760021"/>
            <a:chOff x="9828641" y="7415290"/>
            <a:chExt cx="760021" cy="760021"/>
          </a:xfrm>
        </p:grpSpPr>
        <p:pic>
          <p:nvPicPr>
            <p:cNvPr id="146" name="Object 145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9828641" y="7415290"/>
              <a:ext cx="760021" cy="760021"/>
            </a:xfrm>
            <a:prstGeom prst="rect">
              <a:avLst/>
            </a:prstGeom>
          </p:spPr>
        </p:pic>
      </p:grpSp>
      <p:grpSp>
        <p:nvGrpSpPr>
          <p:cNvPr id="1047" name="그룹 1047"/>
          <p:cNvGrpSpPr/>
          <p:nvPr/>
        </p:nvGrpSpPr>
        <p:grpSpPr>
          <a:xfrm>
            <a:off x="8630831" y="5817613"/>
            <a:ext cx="3057851" cy="95599"/>
            <a:chOff x="8630831" y="5817613"/>
            <a:chExt cx="3057851" cy="95599"/>
          </a:xfrm>
        </p:grpSpPr>
        <p:pic>
          <p:nvPicPr>
            <p:cNvPr id="149" name="Object 148"/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 rot="-16200000">
              <a:off x="8630831" y="5817613"/>
              <a:ext cx="3057851" cy="95599"/>
            </a:xfrm>
            <a:prstGeom prst="rect">
              <a:avLst/>
            </a:prstGeom>
          </p:spPr>
        </p:pic>
      </p:grpSp>
      <p:grpSp>
        <p:nvGrpSpPr>
          <p:cNvPr id="1048" name="그룹 1048"/>
          <p:cNvGrpSpPr/>
          <p:nvPr/>
        </p:nvGrpSpPr>
        <p:grpSpPr>
          <a:xfrm>
            <a:off x="7319497" y="2677592"/>
            <a:ext cx="920281" cy="756915"/>
            <a:chOff x="7319497" y="2677592"/>
            <a:chExt cx="920281" cy="756915"/>
          </a:xfrm>
        </p:grpSpPr>
        <p:pic>
          <p:nvPicPr>
            <p:cNvPr id="152" name="Object 151"/>
            <p:cNvPicPr>
              <a:picLocks noChangeAspect="1"/>
            </p:cNvPicPr>
            <p:nvPr/>
          </p:nvPicPr>
          <p:blipFill>
            <a:blip r:embed="rId37" cstate="print"/>
            <a:stretch>
              <a:fillRect/>
            </a:stretch>
          </p:blipFill>
          <p:spPr>
            <a:xfrm rot="-5400000">
              <a:off x="7319497" y="2677592"/>
              <a:ext cx="920281" cy="756915"/>
            </a:xfrm>
            <a:prstGeom prst="rect">
              <a:avLst/>
            </a:prstGeom>
          </p:spPr>
        </p:pic>
      </p:grpSp>
      <p:grpSp>
        <p:nvGrpSpPr>
          <p:cNvPr id="1049" name="그룹 1049"/>
          <p:cNvGrpSpPr/>
          <p:nvPr/>
        </p:nvGrpSpPr>
        <p:grpSpPr>
          <a:xfrm>
            <a:off x="10026021" y="2708832"/>
            <a:ext cx="920281" cy="756915"/>
            <a:chOff x="10026021" y="2708832"/>
            <a:chExt cx="920281" cy="756915"/>
          </a:xfrm>
        </p:grpSpPr>
        <p:pic>
          <p:nvPicPr>
            <p:cNvPr id="155" name="Object 154"/>
            <p:cNvPicPr>
              <a:picLocks noChangeAspect="1"/>
            </p:cNvPicPr>
            <p:nvPr/>
          </p:nvPicPr>
          <p:blipFill>
            <a:blip r:embed="rId38" cstate="print"/>
            <a:stretch>
              <a:fillRect/>
            </a:stretch>
          </p:blipFill>
          <p:spPr>
            <a:xfrm rot="5400000">
              <a:off x="10026021" y="2708832"/>
              <a:ext cx="920281" cy="756915"/>
            </a:xfrm>
            <a:prstGeom prst="rect">
              <a:avLst/>
            </a:prstGeom>
          </p:spPr>
        </p:pic>
      </p:grpSp>
      <p:grpSp>
        <p:nvGrpSpPr>
          <p:cNvPr id="1050" name="그룹 1050"/>
          <p:cNvGrpSpPr/>
          <p:nvPr/>
        </p:nvGrpSpPr>
        <p:grpSpPr>
          <a:xfrm>
            <a:off x="12185935" y="7415290"/>
            <a:ext cx="760021" cy="760021"/>
            <a:chOff x="12185935" y="7415290"/>
            <a:chExt cx="760021" cy="760021"/>
          </a:xfrm>
        </p:grpSpPr>
        <p:pic>
          <p:nvPicPr>
            <p:cNvPr id="158" name="Object 157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2185935" y="7415290"/>
              <a:ext cx="760021" cy="760021"/>
            </a:xfrm>
            <a:prstGeom prst="rect">
              <a:avLst/>
            </a:prstGeom>
          </p:spPr>
        </p:pic>
      </p:grpSp>
      <p:grpSp>
        <p:nvGrpSpPr>
          <p:cNvPr id="1051" name="그룹 1051"/>
          <p:cNvGrpSpPr/>
          <p:nvPr/>
        </p:nvGrpSpPr>
        <p:grpSpPr>
          <a:xfrm>
            <a:off x="14493282" y="7415290"/>
            <a:ext cx="760021" cy="760021"/>
            <a:chOff x="14493282" y="7415290"/>
            <a:chExt cx="760021" cy="760021"/>
          </a:xfrm>
        </p:grpSpPr>
        <p:pic>
          <p:nvPicPr>
            <p:cNvPr id="161" name="Object 160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4493282" y="7415290"/>
              <a:ext cx="760021" cy="760021"/>
            </a:xfrm>
            <a:prstGeom prst="rect">
              <a:avLst/>
            </a:prstGeom>
          </p:spPr>
        </p:pic>
      </p:grpSp>
      <p:pic>
        <p:nvPicPr>
          <p:cNvPr id="163" name="Object 162"/>
          <p:cNvPicPr>
            <a:picLocks noChangeAspect="1"/>
          </p:cNvPicPr>
          <p:nvPr/>
        </p:nvPicPr>
        <p:blipFill>
          <a:blip r:embed="rId39" cstate="print"/>
          <a:stretch>
            <a:fillRect/>
          </a:stretch>
        </p:blipFill>
        <p:spPr>
          <a:xfrm>
            <a:off x="2241584" y="2987272"/>
            <a:ext cx="782934" cy="473001"/>
          </a:xfrm>
          <a:prstGeom prst="rect">
            <a:avLst/>
          </a:prstGeom>
        </p:spPr>
      </p:pic>
      <p:pic>
        <p:nvPicPr>
          <p:cNvPr id="164" name="Object 163"/>
          <p:cNvPicPr>
            <a:picLocks noChangeAspect="1"/>
          </p:cNvPicPr>
          <p:nvPr/>
        </p:nvPicPr>
        <p:blipFill>
          <a:blip r:embed="rId39" cstate="print"/>
          <a:stretch>
            <a:fillRect/>
          </a:stretch>
        </p:blipFill>
        <p:spPr>
          <a:xfrm>
            <a:off x="5306346" y="3042510"/>
            <a:ext cx="782934" cy="473001"/>
          </a:xfrm>
          <a:prstGeom prst="rect">
            <a:avLst/>
          </a:prstGeom>
        </p:spPr>
      </p:pic>
      <p:pic>
        <p:nvPicPr>
          <p:cNvPr id="165" name="Object 164"/>
          <p:cNvPicPr>
            <a:picLocks noChangeAspect="1"/>
          </p:cNvPicPr>
          <p:nvPr/>
        </p:nvPicPr>
        <p:blipFill>
          <a:blip r:embed="rId40" cstate="print"/>
          <a:stretch>
            <a:fillRect/>
          </a:stretch>
        </p:blipFill>
        <p:spPr>
          <a:xfrm>
            <a:off x="5315477" y="4424325"/>
            <a:ext cx="764530" cy="418110"/>
          </a:xfrm>
          <a:prstGeom prst="rect">
            <a:avLst/>
          </a:prstGeom>
        </p:spPr>
      </p:pic>
      <p:pic>
        <p:nvPicPr>
          <p:cNvPr id="166" name="Object 165"/>
          <p:cNvPicPr>
            <a:picLocks noChangeAspect="1"/>
          </p:cNvPicPr>
          <p:nvPr/>
        </p:nvPicPr>
        <p:blipFill>
          <a:blip r:embed="rId41" cstate="print"/>
          <a:stretch>
            <a:fillRect/>
          </a:stretch>
        </p:blipFill>
        <p:spPr>
          <a:xfrm>
            <a:off x="2270477" y="4447277"/>
            <a:ext cx="749227" cy="418110"/>
          </a:xfrm>
          <a:prstGeom prst="rect">
            <a:avLst/>
          </a:prstGeom>
        </p:spPr>
      </p:pic>
      <p:pic>
        <p:nvPicPr>
          <p:cNvPr id="167" name="Object 166"/>
          <p:cNvPicPr>
            <a:picLocks noChangeAspect="1"/>
          </p:cNvPicPr>
          <p:nvPr/>
        </p:nvPicPr>
        <p:blipFill>
          <a:blip r:embed="rId39" cstate="print"/>
          <a:stretch>
            <a:fillRect/>
          </a:stretch>
        </p:blipFill>
        <p:spPr>
          <a:xfrm>
            <a:off x="11128209" y="3031081"/>
            <a:ext cx="782934" cy="473001"/>
          </a:xfrm>
          <a:prstGeom prst="rect">
            <a:avLst/>
          </a:prstGeom>
        </p:spPr>
      </p:pic>
      <p:pic>
        <p:nvPicPr>
          <p:cNvPr id="168" name="Object 167"/>
          <p:cNvPicPr>
            <a:picLocks noChangeAspect="1"/>
          </p:cNvPicPr>
          <p:nvPr/>
        </p:nvPicPr>
        <p:blipFill>
          <a:blip r:embed="rId41" cstate="print"/>
          <a:stretch>
            <a:fillRect/>
          </a:stretch>
        </p:blipFill>
        <p:spPr>
          <a:xfrm>
            <a:off x="11165717" y="4448788"/>
            <a:ext cx="749227" cy="418110"/>
          </a:xfrm>
          <a:prstGeom prst="rect">
            <a:avLst/>
          </a:prstGeom>
        </p:spPr>
      </p:pic>
      <p:pic>
        <p:nvPicPr>
          <p:cNvPr id="169" name="Object 168"/>
          <p:cNvPicPr>
            <a:picLocks noChangeAspect="1"/>
          </p:cNvPicPr>
          <p:nvPr/>
        </p:nvPicPr>
        <p:blipFill>
          <a:blip r:embed="rId42" cstate="print"/>
          <a:stretch>
            <a:fillRect/>
          </a:stretch>
        </p:blipFill>
        <p:spPr>
          <a:xfrm>
            <a:off x="1336092" y="7634416"/>
            <a:ext cx="1524045" cy="450480"/>
          </a:xfrm>
          <a:prstGeom prst="rect">
            <a:avLst/>
          </a:prstGeom>
        </p:spPr>
      </p:pic>
      <p:pic>
        <p:nvPicPr>
          <p:cNvPr id="170" name="Object 169"/>
          <p:cNvPicPr>
            <a:picLocks noChangeAspect="1"/>
          </p:cNvPicPr>
          <p:nvPr/>
        </p:nvPicPr>
        <p:blipFill>
          <a:blip r:embed="rId43" cstate="print"/>
          <a:stretch>
            <a:fillRect/>
          </a:stretch>
        </p:blipFill>
        <p:spPr>
          <a:xfrm>
            <a:off x="3898523" y="7647952"/>
            <a:ext cx="1439304" cy="450480"/>
          </a:xfrm>
          <a:prstGeom prst="rect">
            <a:avLst/>
          </a:prstGeom>
        </p:spPr>
      </p:pic>
      <p:pic>
        <p:nvPicPr>
          <p:cNvPr id="171" name="Object 170"/>
          <p:cNvPicPr>
            <a:picLocks noChangeAspect="1"/>
          </p:cNvPicPr>
          <p:nvPr/>
        </p:nvPicPr>
        <p:blipFill>
          <a:blip r:embed="rId44" cstate="print"/>
          <a:stretch>
            <a:fillRect/>
          </a:stretch>
        </p:blipFill>
        <p:spPr>
          <a:xfrm>
            <a:off x="6645294" y="7659228"/>
            <a:ext cx="1124904" cy="450480"/>
          </a:xfrm>
          <a:prstGeom prst="rect">
            <a:avLst/>
          </a:prstGeom>
        </p:spPr>
      </p:pic>
      <p:pic>
        <p:nvPicPr>
          <p:cNvPr id="172" name="Object 171"/>
          <p:cNvPicPr>
            <a:picLocks noChangeAspect="1"/>
          </p:cNvPicPr>
          <p:nvPr/>
        </p:nvPicPr>
        <p:blipFill>
          <a:blip r:embed="rId44" cstate="print"/>
          <a:stretch>
            <a:fillRect/>
          </a:stretch>
        </p:blipFill>
        <p:spPr>
          <a:xfrm>
            <a:off x="10171753" y="7601336"/>
            <a:ext cx="1124904" cy="450480"/>
          </a:xfrm>
          <a:prstGeom prst="rect">
            <a:avLst/>
          </a:prstGeom>
        </p:spPr>
      </p:pic>
      <p:pic>
        <p:nvPicPr>
          <p:cNvPr id="173" name="Object 172"/>
          <p:cNvPicPr>
            <a:picLocks noChangeAspect="1"/>
          </p:cNvPicPr>
          <p:nvPr/>
        </p:nvPicPr>
        <p:blipFill>
          <a:blip r:embed="rId43" cstate="print"/>
          <a:stretch>
            <a:fillRect/>
          </a:stretch>
        </p:blipFill>
        <p:spPr>
          <a:xfrm>
            <a:off x="12891422" y="7619766"/>
            <a:ext cx="1439304" cy="450480"/>
          </a:xfrm>
          <a:prstGeom prst="rect">
            <a:avLst/>
          </a:prstGeom>
        </p:spPr>
      </p:pic>
      <p:pic>
        <p:nvPicPr>
          <p:cNvPr id="174" name="Object 173"/>
          <p:cNvPicPr>
            <a:picLocks noChangeAspect="1"/>
          </p:cNvPicPr>
          <p:nvPr/>
        </p:nvPicPr>
        <p:blipFill>
          <a:blip r:embed="rId42" cstate="print"/>
          <a:stretch>
            <a:fillRect/>
          </a:stretch>
        </p:blipFill>
        <p:spPr>
          <a:xfrm>
            <a:off x="15241651" y="7657479"/>
            <a:ext cx="1524045" cy="450480"/>
          </a:xfrm>
          <a:prstGeom prst="rect">
            <a:avLst/>
          </a:prstGeom>
        </p:spPr>
      </p:pic>
      <p:grpSp>
        <p:nvGrpSpPr>
          <p:cNvPr id="1052" name="그룹 1052"/>
          <p:cNvGrpSpPr/>
          <p:nvPr/>
        </p:nvGrpSpPr>
        <p:grpSpPr>
          <a:xfrm>
            <a:off x="8720412" y="4006037"/>
            <a:ext cx="844890" cy="9221147"/>
            <a:chOff x="8720412" y="4006037"/>
            <a:chExt cx="844890" cy="9221147"/>
          </a:xfrm>
        </p:grpSpPr>
        <p:pic>
          <p:nvPicPr>
            <p:cNvPr id="176" name="Object 175"/>
            <p:cNvPicPr>
              <a:picLocks noChangeAspect="1"/>
            </p:cNvPicPr>
            <p:nvPr/>
          </p:nvPicPr>
          <p:blipFill>
            <a:blip r:embed="rId45" cstate="print"/>
            <a:stretch>
              <a:fillRect/>
            </a:stretch>
          </p:blipFill>
          <p:spPr>
            <a:xfrm rot="-16200000">
              <a:off x="8720412" y="4006037"/>
              <a:ext cx="844890" cy="9221147"/>
            </a:xfrm>
            <a:prstGeom prst="rect">
              <a:avLst/>
            </a:prstGeom>
          </p:spPr>
        </p:pic>
      </p:grpSp>
      <p:grpSp>
        <p:nvGrpSpPr>
          <p:cNvPr id="1053" name="그룹 1053"/>
          <p:cNvGrpSpPr/>
          <p:nvPr/>
        </p:nvGrpSpPr>
        <p:grpSpPr>
          <a:xfrm>
            <a:off x="3690952" y="3380566"/>
            <a:ext cx="1030869" cy="867913"/>
            <a:chOff x="3690952" y="3380566"/>
            <a:chExt cx="1030869" cy="867913"/>
          </a:xfrm>
        </p:grpSpPr>
        <p:pic>
          <p:nvPicPr>
            <p:cNvPr id="179" name="Object 178"/>
            <p:cNvPicPr>
              <a:picLocks noChangeAspect="1"/>
            </p:cNvPicPr>
            <p:nvPr/>
          </p:nvPicPr>
          <p:blipFill>
            <a:blip r:embed="rId46" cstate="print"/>
            <a:stretch>
              <a:fillRect/>
            </a:stretch>
          </p:blipFill>
          <p:spPr>
            <a:xfrm rot="-14220000">
              <a:off x="3690952" y="3380566"/>
              <a:ext cx="1030869" cy="867913"/>
            </a:xfrm>
            <a:prstGeom prst="rect">
              <a:avLst/>
            </a:prstGeom>
          </p:spPr>
        </p:pic>
      </p:grpSp>
      <p:grpSp>
        <p:nvGrpSpPr>
          <p:cNvPr id="1054" name="그룹 1054"/>
          <p:cNvGrpSpPr/>
          <p:nvPr/>
        </p:nvGrpSpPr>
        <p:grpSpPr>
          <a:xfrm>
            <a:off x="4627145" y="3351898"/>
            <a:ext cx="1030869" cy="867913"/>
            <a:chOff x="4627145" y="3351898"/>
            <a:chExt cx="1030869" cy="867913"/>
          </a:xfrm>
        </p:grpSpPr>
        <p:pic>
          <p:nvPicPr>
            <p:cNvPr id="182" name="Object 181"/>
            <p:cNvPicPr>
              <a:picLocks noChangeAspect="1"/>
            </p:cNvPicPr>
            <p:nvPr/>
          </p:nvPicPr>
          <p:blipFill>
            <a:blip r:embed="rId46" cstate="print"/>
            <a:stretch>
              <a:fillRect/>
            </a:stretch>
          </p:blipFill>
          <p:spPr>
            <a:xfrm rot="3900000">
              <a:off x="4627145" y="3351898"/>
              <a:ext cx="1030869" cy="867913"/>
            </a:xfrm>
            <a:prstGeom prst="rect">
              <a:avLst/>
            </a:prstGeom>
          </p:spPr>
        </p:pic>
      </p:grpSp>
      <p:grpSp>
        <p:nvGrpSpPr>
          <p:cNvPr id="1055" name="그룹 1055"/>
          <p:cNvGrpSpPr/>
          <p:nvPr/>
        </p:nvGrpSpPr>
        <p:grpSpPr>
          <a:xfrm>
            <a:off x="4074319" y="6159420"/>
            <a:ext cx="1287150" cy="579704"/>
            <a:chOff x="4074319" y="6159420"/>
            <a:chExt cx="1287150" cy="579704"/>
          </a:xfrm>
        </p:grpSpPr>
        <p:pic>
          <p:nvPicPr>
            <p:cNvPr id="185" name="Object 184"/>
            <p:cNvPicPr>
              <a:picLocks noChangeAspect="1"/>
            </p:cNvPicPr>
            <p:nvPr/>
          </p:nvPicPr>
          <p:blipFill>
            <a:blip r:embed="rId47" cstate="print"/>
            <a:stretch>
              <a:fillRect/>
            </a:stretch>
          </p:blipFill>
          <p:spPr>
            <a:xfrm rot="-16140000">
              <a:off x="4074319" y="6159420"/>
              <a:ext cx="1287150" cy="579704"/>
            </a:xfrm>
            <a:prstGeom prst="rect">
              <a:avLst/>
            </a:prstGeom>
          </p:spPr>
        </p:pic>
      </p:grpSp>
      <p:grpSp>
        <p:nvGrpSpPr>
          <p:cNvPr id="1056" name="그룹 1056"/>
          <p:cNvGrpSpPr/>
          <p:nvPr/>
        </p:nvGrpSpPr>
        <p:grpSpPr>
          <a:xfrm>
            <a:off x="6640145" y="1619677"/>
            <a:ext cx="1522069" cy="867913"/>
            <a:chOff x="6640145" y="1619677"/>
            <a:chExt cx="1522069" cy="867913"/>
          </a:xfrm>
        </p:grpSpPr>
        <p:pic>
          <p:nvPicPr>
            <p:cNvPr id="188" name="Object 187"/>
            <p:cNvPicPr>
              <a:picLocks noChangeAspect="1"/>
            </p:cNvPicPr>
            <p:nvPr/>
          </p:nvPicPr>
          <p:blipFill>
            <a:blip r:embed="rId48" cstate="print"/>
            <a:stretch>
              <a:fillRect/>
            </a:stretch>
          </p:blipFill>
          <p:spPr>
            <a:xfrm rot="-13200000">
              <a:off x="6640145" y="1619677"/>
              <a:ext cx="1522069" cy="867913"/>
            </a:xfrm>
            <a:prstGeom prst="rect">
              <a:avLst/>
            </a:prstGeom>
          </p:spPr>
        </p:pic>
      </p:grpSp>
      <p:pic>
        <p:nvPicPr>
          <p:cNvPr id="190" name="Object 189"/>
          <p:cNvPicPr>
            <a:picLocks noChangeAspect="1"/>
          </p:cNvPicPr>
          <p:nvPr/>
        </p:nvPicPr>
        <p:blipFill>
          <a:blip r:embed="rId49" cstate="print"/>
          <a:stretch>
            <a:fillRect/>
          </a:stretch>
        </p:blipFill>
        <p:spPr>
          <a:xfrm>
            <a:off x="5738624" y="339872"/>
            <a:ext cx="4064026" cy="670459"/>
          </a:xfrm>
          <a:prstGeom prst="rect">
            <a:avLst/>
          </a:prstGeom>
        </p:spPr>
      </p:pic>
      <p:grpSp>
        <p:nvGrpSpPr>
          <p:cNvPr id="1057" name="그룹 1057"/>
          <p:cNvGrpSpPr/>
          <p:nvPr/>
        </p:nvGrpSpPr>
        <p:grpSpPr>
          <a:xfrm>
            <a:off x="12170356" y="3644293"/>
            <a:ext cx="729248" cy="726196"/>
            <a:chOff x="12170356" y="3644293"/>
            <a:chExt cx="729248" cy="726196"/>
          </a:xfrm>
        </p:grpSpPr>
        <p:pic>
          <p:nvPicPr>
            <p:cNvPr id="192" name="Object 191"/>
            <p:cNvPicPr>
              <a:picLocks noChangeAspect="1"/>
            </p:cNvPicPr>
            <p:nvPr/>
          </p:nvPicPr>
          <p:blipFill>
            <a:blip r:embed="rId50" cstate="print"/>
            <a:stretch>
              <a:fillRect/>
            </a:stretch>
          </p:blipFill>
          <p:spPr>
            <a:xfrm rot="2220000">
              <a:off x="12170356" y="3644293"/>
              <a:ext cx="729248" cy="726196"/>
            </a:xfrm>
            <a:prstGeom prst="rect">
              <a:avLst/>
            </a:prstGeom>
          </p:spPr>
        </p:pic>
      </p:grpSp>
      <p:grpSp>
        <p:nvGrpSpPr>
          <p:cNvPr id="1058" name="그룹 1058"/>
          <p:cNvGrpSpPr/>
          <p:nvPr/>
        </p:nvGrpSpPr>
        <p:grpSpPr>
          <a:xfrm>
            <a:off x="11955592" y="5224786"/>
            <a:ext cx="1085625" cy="2356132"/>
            <a:chOff x="11955592" y="5224786"/>
            <a:chExt cx="1085625" cy="2356132"/>
          </a:xfrm>
        </p:grpSpPr>
        <p:pic>
          <p:nvPicPr>
            <p:cNvPr id="195" name="Object 194"/>
            <p:cNvPicPr>
              <a:picLocks noChangeAspect="1"/>
            </p:cNvPicPr>
            <p:nvPr/>
          </p:nvPicPr>
          <p:blipFill>
            <a:blip r:embed="rId51" cstate="print"/>
            <a:stretch>
              <a:fillRect/>
            </a:stretch>
          </p:blipFill>
          <p:spPr>
            <a:xfrm rot="660000">
              <a:off x="11955592" y="5224786"/>
              <a:ext cx="1085625" cy="2356132"/>
            </a:xfrm>
            <a:prstGeom prst="rect">
              <a:avLst/>
            </a:prstGeom>
          </p:spPr>
        </p:pic>
      </p:grpSp>
      <p:pic>
        <p:nvPicPr>
          <p:cNvPr id="197" name="Object 196"/>
          <p:cNvPicPr>
            <a:picLocks noChangeAspect="1"/>
          </p:cNvPicPr>
          <p:nvPr/>
        </p:nvPicPr>
        <p:blipFill>
          <a:blip r:embed="rId52" cstate="print"/>
          <a:stretch>
            <a:fillRect/>
          </a:stretch>
        </p:blipFill>
        <p:spPr>
          <a:xfrm>
            <a:off x="4634794" y="6009955"/>
            <a:ext cx="2726053" cy="979608"/>
          </a:xfrm>
          <a:prstGeom prst="rect">
            <a:avLst/>
          </a:prstGeom>
        </p:spPr>
      </p:pic>
      <p:pic>
        <p:nvPicPr>
          <p:cNvPr id="198" name="Object 197"/>
          <p:cNvPicPr>
            <a:picLocks noChangeAspect="1"/>
          </p:cNvPicPr>
          <p:nvPr/>
        </p:nvPicPr>
        <p:blipFill>
          <a:blip r:embed="rId52" cstate="print"/>
          <a:stretch>
            <a:fillRect/>
          </a:stretch>
        </p:blipFill>
        <p:spPr>
          <a:xfrm>
            <a:off x="3486491" y="3400182"/>
            <a:ext cx="2726053" cy="979608"/>
          </a:xfrm>
          <a:prstGeom prst="rect">
            <a:avLst/>
          </a:prstGeom>
        </p:spPr>
      </p:pic>
      <p:pic>
        <p:nvPicPr>
          <p:cNvPr id="199" name="Object 198"/>
          <p:cNvPicPr>
            <a:picLocks noChangeAspect="1"/>
          </p:cNvPicPr>
          <p:nvPr/>
        </p:nvPicPr>
        <p:blipFill>
          <a:blip r:embed="rId52" cstate="print"/>
          <a:stretch>
            <a:fillRect/>
          </a:stretch>
        </p:blipFill>
        <p:spPr>
          <a:xfrm>
            <a:off x="6112634" y="1693060"/>
            <a:ext cx="2726053" cy="979608"/>
          </a:xfrm>
          <a:prstGeom prst="rect">
            <a:avLst/>
          </a:prstGeom>
        </p:spPr>
      </p:pic>
      <p:pic>
        <p:nvPicPr>
          <p:cNvPr id="200" name="Object 199"/>
          <p:cNvPicPr>
            <a:picLocks noChangeAspect="1"/>
          </p:cNvPicPr>
          <p:nvPr/>
        </p:nvPicPr>
        <p:blipFill>
          <a:blip r:embed="rId53" cstate="print"/>
          <a:stretch>
            <a:fillRect/>
          </a:stretch>
        </p:blipFill>
        <p:spPr>
          <a:xfrm>
            <a:off x="9988422" y="1173432"/>
            <a:ext cx="2719040" cy="980310"/>
          </a:xfrm>
          <a:prstGeom prst="rect">
            <a:avLst/>
          </a:prstGeom>
        </p:spPr>
      </p:pic>
      <p:grpSp>
        <p:nvGrpSpPr>
          <p:cNvPr id="1059" name="그룹 1059"/>
          <p:cNvGrpSpPr/>
          <p:nvPr/>
        </p:nvGrpSpPr>
        <p:grpSpPr>
          <a:xfrm>
            <a:off x="5939643" y="7331450"/>
            <a:ext cx="6406428" cy="2532225"/>
            <a:chOff x="5939643" y="7331450"/>
            <a:chExt cx="6406428" cy="2532225"/>
          </a:xfrm>
        </p:grpSpPr>
        <p:pic>
          <p:nvPicPr>
            <p:cNvPr id="202" name="Object 201"/>
            <p:cNvPicPr>
              <a:picLocks noChangeAspect="1"/>
            </p:cNvPicPr>
            <p:nvPr/>
          </p:nvPicPr>
          <p:blipFill>
            <a:blip r:embed="rId54" cstate="print"/>
            <a:stretch>
              <a:fillRect/>
            </a:stretch>
          </p:blipFill>
          <p:spPr>
            <a:xfrm rot="11880000">
              <a:off x="5939643" y="7331450"/>
              <a:ext cx="6406428" cy="2532225"/>
            </a:xfrm>
            <a:prstGeom prst="rect">
              <a:avLst/>
            </a:prstGeom>
          </p:spPr>
        </p:pic>
      </p:grpSp>
      <p:pic>
        <p:nvPicPr>
          <p:cNvPr id="204" name="Object 203"/>
          <p:cNvPicPr>
            <a:picLocks noChangeAspect="1"/>
          </p:cNvPicPr>
          <p:nvPr/>
        </p:nvPicPr>
        <p:blipFill>
          <a:blip r:embed="rId55" cstate="print"/>
          <a:stretch>
            <a:fillRect/>
          </a:stretch>
        </p:blipFill>
        <p:spPr>
          <a:xfrm>
            <a:off x="11827409" y="8147696"/>
            <a:ext cx="2857241" cy="1400342"/>
          </a:xfrm>
          <a:prstGeom prst="rect">
            <a:avLst/>
          </a:prstGeom>
        </p:spPr>
      </p:pic>
      <p:grpSp>
        <p:nvGrpSpPr>
          <p:cNvPr id="1060" name="그룹 1060"/>
          <p:cNvGrpSpPr/>
          <p:nvPr/>
        </p:nvGrpSpPr>
        <p:grpSpPr>
          <a:xfrm>
            <a:off x="8765499" y="941599"/>
            <a:ext cx="754717" cy="18695418"/>
            <a:chOff x="8765499" y="941599"/>
            <a:chExt cx="754717" cy="18695418"/>
          </a:xfrm>
        </p:grpSpPr>
        <p:pic>
          <p:nvPicPr>
            <p:cNvPr id="206" name="Object 205"/>
            <p:cNvPicPr>
              <a:picLocks noChangeAspect="1"/>
            </p:cNvPicPr>
            <p:nvPr/>
          </p:nvPicPr>
          <p:blipFill>
            <a:blip r:embed="rId56" cstate="print"/>
            <a:stretch>
              <a:fillRect/>
            </a:stretch>
          </p:blipFill>
          <p:spPr>
            <a:xfrm rot="16200000">
              <a:off x="8765499" y="941599"/>
              <a:ext cx="754717" cy="18695418"/>
            </a:xfrm>
            <a:prstGeom prst="rect">
              <a:avLst/>
            </a:prstGeom>
          </p:spPr>
        </p:pic>
      </p:grpSp>
      <p:pic>
        <p:nvPicPr>
          <p:cNvPr id="208" name="Object 207"/>
          <p:cNvPicPr>
            <a:picLocks noChangeAspect="1"/>
          </p:cNvPicPr>
          <p:nvPr/>
        </p:nvPicPr>
        <p:blipFill>
          <a:blip r:embed="rId57" cstate="print"/>
          <a:stretch>
            <a:fillRect/>
          </a:stretch>
        </p:blipFill>
        <p:spPr>
          <a:xfrm>
            <a:off x="14077431" y="9322193"/>
            <a:ext cx="3932749" cy="101666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4949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529524" y="0"/>
            <a:ext cx="12297714" cy="10571429"/>
            <a:chOff x="3529524" y="0"/>
            <a:chExt cx="12297714" cy="105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29524" y="0"/>
              <a:ext cx="12297714" cy="105714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067984" y="951507"/>
            <a:ext cx="2568778" cy="2568778"/>
            <a:chOff x="13067984" y="951507"/>
            <a:chExt cx="2568778" cy="256877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067984" y="951507"/>
              <a:ext cx="2568778" cy="256877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639800" y="1657735"/>
            <a:ext cx="1676400" cy="1062713"/>
            <a:chOff x="14156159" y="1716996"/>
            <a:chExt cx="849570" cy="58065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2640000">
              <a:off x="13769275" y="1464568"/>
              <a:ext cx="1699139" cy="1161313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2640000">
              <a:off x="14156159" y="1716996"/>
              <a:ext cx="849570" cy="580657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45629" y="1378767"/>
            <a:ext cx="7138869" cy="1341681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14198" y="2446672"/>
            <a:ext cx="1482935" cy="56684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04485" y="166470"/>
            <a:ext cx="5363366" cy="104943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244098" y="644293"/>
            <a:ext cx="1024202" cy="39018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084090" y="2783430"/>
            <a:ext cx="2809529" cy="1700709"/>
            <a:chOff x="2084090" y="2783430"/>
            <a:chExt cx="2809529" cy="170070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084090" y="2783430"/>
              <a:ext cx="2809529" cy="170070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00928" y="6638186"/>
            <a:ext cx="7661163" cy="2508820"/>
            <a:chOff x="700928" y="6638186"/>
            <a:chExt cx="7661163" cy="250882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00928" y="6638186"/>
              <a:ext cx="7661163" cy="250882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16801" y="6653082"/>
            <a:ext cx="581424" cy="570852"/>
            <a:chOff x="716801" y="6653082"/>
            <a:chExt cx="581424" cy="57085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16801" y="6653082"/>
              <a:ext cx="581424" cy="570852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99247" y="6696154"/>
            <a:ext cx="3118151" cy="60372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60092" y="1825921"/>
            <a:ext cx="881672" cy="612565"/>
            <a:chOff x="260092" y="1825921"/>
            <a:chExt cx="881672" cy="61256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140761" y="1559621"/>
              <a:ext cx="1763344" cy="1225131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60092" y="1825921"/>
              <a:ext cx="881672" cy="61256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74879" y="2205603"/>
            <a:ext cx="457298" cy="465767"/>
            <a:chOff x="1374879" y="2205603"/>
            <a:chExt cx="457298" cy="465767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74879" y="2205603"/>
              <a:ext cx="457298" cy="46576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74879" y="2167507"/>
            <a:ext cx="5893745" cy="3834971"/>
            <a:chOff x="1374879" y="2167507"/>
            <a:chExt cx="5893745" cy="3834971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74879" y="2167507"/>
              <a:ext cx="5893745" cy="3834971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788644" y="2175002"/>
            <a:ext cx="3306254" cy="607610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603528" y="2671369"/>
            <a:ext cx="5449128" cy="3036277"/>
            <a:chOff x="1603528" y="2671369"/>
            <a:chExt cx="5449128" cy="3036277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603528" y="2671369"/>
              <a:ext cx="5449128" cy="303627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698844" y="2789612"/>
            <a:ext cx="2334268" cy="1345488"/>
            <a:chOff x="1698844" y="2789612"/>
            <a:chExt cx="2334268" cy="1345488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698844" y="2789612"/>
              <a:ext cx="2334268" cy="134548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4618869" y="2773906"/>
            <a:ext cx="2355391" cy="1293852"/>
            <a:chOff x="4618869" y="2773906"/>
            <a:chExt cx="2355391" cy="1293852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618869" y="2773906"/>
              <a:ext cx="2355391" cy="1293852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702207" y="4268433"/>
            <a:ext cx="2330904" cy="1366119"/>
            <a:chOff x="1702207" y="4268433"/>
            <a:chExt cx="2330904" cy="1366119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702207" y="4268433"/>
              <a:ext cx="2330904" cy="136611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4618869" y="4266528"/>
            <a:ext cx="2330904" cy="1366119"/>
            <a:chOff x="4618869" y="4266528"/>
            <a:chExt cx="2330904" cy="1366119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618869" y="4266528"/>
              <a:ext cx="2330904" cy="1366119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2622921" y="3082346"/>
            <a:ext cx="760021" cy="760021"/>
            <a:chOff x="2622921" y="3082346"/>
            <a:chExt cx="760021" cy="760021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622921" y="3082346"/>
              <a:ext cx="760021" cy="760021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2651492" y="4586736"/>
            <a:ext cx="760021" cy="760021"/>
            <a:chOff x="2651492" y="4586736"/>
            <a:chExt cx="760021" cy="760021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651492" y="4586736"/>
              <a:ext cx="760021" cy="760021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5679560" y="3082346"/>
            <a:ext cx="760021" cy="760021"/>
            <a:chOff x="5679560" y="3082346"/>
            <a:chExt cx="760021" cy="760021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679560" y="3082346"/>
              <a:ext cx="760021" cy="760021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5671907" y="4571482"/>
            <a:ext cx="760021" cy="760021"/>
            <a:chOff x="5671907" y="4571482"/>
            <a:chExt cx="760021" cy="760021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671907" y="4571482"/>
              <a:ext cx="760021" cy="760021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3785264" y="2669625"/>
            <a:ext cx="964160" cy="964160"/>
            <a:chOff x="3785264" y="2669625"/>
            <a:chExt cx="964160" cy="964160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785264" y="2669625"/>
              <a:ext cx="964160" cy="964160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3785264" y="5121343"/>
            <a:ext cx="1021302" cy="1021302"/>
            <a:chOff x="3785264" y="5121343"/>
            <a:chExt cx="1021302" cy="1021302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785264" y="5121343"/>
              <a:ext cx="1021302" cy="1021302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7424889" y="3826476"/>
            <a:ext cx="726065" cy="726065"/>
            <a:chOff x="7424889" y="3826476"/>
            <a:chExt cx="726065" cy="726065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424889" y="3826476"/>
              <a:ext cx="726065" cy="726065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6255641" y="6137703"/>
            <a:ext cx="3057851" cy="95599"/>
            <a:chOff x="6255641" y="6137703"/>
            <a:chExt cx="3057851" cy="95599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 rot="-16200000">
              <a:off x="6255641" y="6137703"/>
              <a:ext cx="3057851" cy="95599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4990741" y="7739790"/>
            <a:ext cx="760021" cy="760021"/>
            <a:chOff x="4990741" y="7739790"/>
            <a:chExt cx="760021" cy="760021"/>
          </a:xfrm>
        </p:grpSpPr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990741" y="7739790"/>
              <a:ext cx="760021" cy="760021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7407911" y="7739790"/>
            <a:ext cx="760021" cy="760021"/>
            <a:chOff x="7407911" y="7739790"/>
            <a:chExt cx="760021" cy="760021"/>
          </a:xfrm>
        </p:grpSpPr>
        <p:pic>
          <p:nvPicPr>
            <p:cNvPr id="71" name="Object 7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407911" y="7739790"/>
              <a:ext cx="760021" cy="760021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2417036" y="7739790"/>
            <a:ext cx="760021" cy="760021"/>
            <a:chOff x="2417036" y="7739790"/>
            <a:chExt cx="760021" cy="760021"/>
          </a:xfrm>
        </p:grpSpPr>
        <p:pic>
          <p:nvPicPr>
            <p:cNvPr id="74" name="Object 73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417036" y="7739790"/>
              <a:ext cx="760021" cy="760021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896220" y="7390519"/>
            <a:ext cx="7323013" cy="1553801"/>
            <a:chOff x="896220" y="7390519"/>
            <a:chExt cx="7323013" cy="1553801"/>
          </a:xfrm>
        </p:grpSpPr>
        <p:pic>
          <p:nvPicPr>
            <p:cNvPr id="77" name="Object 76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896220" y="7390519"/>
              <a:ext cx="7323013" cy="1553801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6970974" y="2976730"/>
            <a:ext cx="920281" cy="756915"/>
            <a:chOff x="6970974" y="2976730"/>
            <a:chExt cx="920281" cy="756915"/>
          </a:xfrm>
        </p:grpSpPr>
        <p:pic>
          <p:nvPicPr>
            <p:cNvPr id="80" name="Object 79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 rot="-5400000">
              <a:off x="6970974" y="2976730"/>
              <a:ext cx="920281" cy="756915"/>
            </a:xfrm>
            <a:prstGeom prst="rect">
              <a:avLst/>
            </a:prstGeom>
          </p:spPr>
        </p:pic>
      </p:grpSp>
      <p:pic>
        <p:nvPicPr>
          <p:cNvPr id="82" name="Object 81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893060" y="3286410"/>
            <a:ext cx="782934" cy="473001"/>
          </a:xfrm>
          <a:prstGeom prst="rect">
            <a:avLst/>
          </a:prstGeom>
        </p:spPr>
      </p:pic>
      <p:pic>
        <p:nvPicPr>
          <p:cNvPr id="83" name="Object 82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4957822" y="3341648"/>
            <a:ext cx="782934" cy="473001"/>
          </a:xfrm>
          <a:prstGeom prst="rect">
            <a:avLst/>
          </a:prstGeom>
        </p:spPr>
      </p:pic>
      <p:pic>
        <p:nvPicPr>
          <p:cNvPr id="84" name="Object 83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4966954" y="4723463"/>
            <a:ext cx="764530" cy="418110"/>
          </a:xfrm>
          <a:prstGeom prst="rect">
            <a:avLst/>
          </a:prstGeom>
        </p:spPr>
      </p:pic>
      <p:pic>
        <p:nvPicPr>
          <p:cNvPr id="85" name="Object 84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921954" y="4746415"/>
            <a:ext cx="749227" cy="418110"/>
          </a:xfrm>
          <a:prstGeom prst="rect">
            <a:avLst/>
          </a:prstGeom>
        </p:spPr>
      </p:pic>
      <p:pic>
        <p:nvPicPr>
          <p:cNvPr id="86" name="Object 85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987569" y="7933554"/>
            <a:ext cx="1524045" cy="450480"/>
          </a:xfrm>
          <a:prstGeom prst="rect">
            <a:avLst/>
          </a:prstGeom>
        </p:spPr>
      </p:pic>
      <p:pic>
        <p:nvPicPr>
          <p:cNvPr id="87" name="Object 86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3550000" y="7947090"/>
            <a:ext cx="1439304" cy="450480"/>
          </a:xfrm>
          <a:prstGeom prst="rect">
            <a:avLst/>
          </a:prstGeom>
        </p:spPr>
      </p:pic>
      <p:pic>
        <p:nvPicPr>
          <p:cNvPr id="88" name="Object 87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6296771" y="7958366"/>
            <a:ext cx="1124904" cy="450480"/>
          </a:xfrm>
          <a:prstGeom prst="rect">
            <a:avLst/>
          </a:prstGeom>
        </p:spPr>
      </p:pic>
      <p:pic>
        <p:nvPicPr>
          <p:cNvPr id="89" name="Object 88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8216191" y="595597"/>
            <a:ext cx="8506666" cy="5923994"/>
          </a:xfrm>
          <a:prstGeom prst="rect">
            <a:avLst/>
          </a:prstGeom>
        </p:spPr>
      </p:pic>
      <p:pic>
        <p:nvPicPr>
          <p:cNvPr id="90" name="Object 89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1662186" y="2756764"/>
            <a:ext cx="879226" cy="308081"/>
          </a:xfrm>
          <a:prstGeom prst="rect">
            <a:avLst/>
          </a:prstGeom>
        </p:spPr>
      </p:pic>
      <p:pic>
        <p:nvPicPr>
          <p:cNvPr id="91" name="Object 90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4729829" y="2762946"/>
            <a:ext cx="879226" cy="308081"/>
          </a:xfrm>
          <a:prstGeom prst="rect">
            <a:avLst/>
          </a:prstGeom>
        </p:spPr>
      </p:pic>
      <p:pic>
        <p:nvPicPr>
          <p:cNvPr id="92" name="Object 91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1665991" y="4336839"/>
            <a:ext cx="838656" cy="264070"/>
          </a:xfrm>
          <a:prstGeom prst="rect">
            <a:avLst/>
          </a:prstGeom>
        </p:spPr>
      </p:pic>
      <p:pic>
        <p:nvPicPr>
          <p:cNvPr id="93" name="Object 92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4634108" y="4325410"/>
            <a:ext cx="838656" cy="264070"/>
          </a:xfrm>
          <a:prstGeom prst="rect">
            <a:avLst/>
          </a:prstGeom>
        </p:spPr>
      </p:pic>
      <p:pic>
        <p:nvPicPr>
          <p:cNvPr id="94" name="Object 93"/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3654210" y="3989206"/>
            <a:ext cx="19288669" cy="5898603"/>
          </a:xfrm>
          <a:prstGeom prst="rect">
            <a:avLst/>
          </a:prstGeom>
        </p:spPr>
      </p:pic>
      <p:grpSp>
        <p:nvGrpSpPr>
          <p:cNvPr id="1026" name="그룹 1026"/>
          <p:cNvGrpSpPr/>
          <p:nvPr/>
        </p:nvGrpSpPr>
        <p:grpSpPr>
          <a:xfrm>
            <a:off x="8765499" y="941599"/>
            <a:ext cx="754717" cy="18695418"/>
            <a:chOff x="8765499" y="941599"/>
            <a:chExt cx="754717" cy="18695418"/>
          </a:xfrm>
        </p:grpSpPr>
        <p:pic>
          <p:nvPicPr>
            <p:cNvPr id="96" name="Object 95"/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 rot="16200000">
              <a:off x="8765499" y="941599"/>
              <a:ext cx="754717" cy="18695418"/>
            </a:xfrm>
            <a:prstGeom prst="rect">
              <a:avLst/>
            </a:prstGeom>
          </p:spPr>
        </p:pic>
      </p:grpSp>
      <p:pic>
        <p:nvPicPr>
          <p:cNvPr id="98" name="Object 97"/>
          <p:cNvPicPr>
            <a:picLocks noChangeAspect="1"/>
          </p:cNvPicPr>
          <p:nvPr/>
        </p:nvPicPr>
        <p:blipFill>
          <a:blip r:embed="rId36" cstate="print"/>
          <a:stretch>
            <a:fillRect/>
          </a:stretch>
        </p:blipFill>
        <p:spPr>
          <a:xfrm>
            <a:off x="14077431" y="9322193"/>
            <a:ext cx="3948596" cy="101666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4949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529524" y="0"/>
            <a:ext cx="12297714" cy="10571429"/>
            <a:chOff x="3529524" y="0"/>
            <a:chExt cx="12297714" cy="105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29524" y="0"/>
              <a:ext cx="12297714" cy="105714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018515" y="4358380"/>
            <a:ext cx="2568778" cy="2568778"/>
            <a:chOff x="12018515" y="4358380"/>
            <a:chExt cx="2568778" cy="256877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018515" y="4358380"/>
              <a:ext cx="2568778" cy="256877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45629" y="1378767"/>
            <a:ext cx="7138869" cy="134168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14198" y="2448573"/>
            <a:ext cx="2025397" cy="56493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649200" y="4991100"/>
            <a:ext cx="1530920" cy="1035963"/>
            <a:chOff x="13135002" y="5021937"/>
            <a:chExt cx="968918" cy="64477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2700000">
              <a:off x="12692628" y="4741637"/>
              <a:ext cx="1937836" cy="1289542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2700000">
              <a:off x="13135002" y="5021937"/>
              <a:ext cx="968918" cy="64477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0</Words>
  <Application>Microsoft Office PowerPoint</Application>
  <PresentationFormat>사용자 지정</PresentationFormat>
  <Paragraphs>0</Paragraphs>
  <Slides>25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28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장 원석</cp:lastModifiedBy>
  <cp:revision>15</cp:revision>
  <dcterms:created xsi:type="dcterms:W3CDTF">2022-04-18T22:18:04Z</dcterms:created>
  <dcterms:modified xsi:type="dcterms:W3CDTF">2022-04-19T09:20:26Z</dcterms:modified>
</cp:coreProperties>
</file>